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343" r:id="rId2"/>
    <p:sldId id="345" r:id="rId3"/>
    <p:sldId id="346" r:id="rId4"/>
    <p:sldId id="347" r:id="rId5"/>
    <p:sldId id="348" r:id="rId6"/>
    <p:sldId id="349" r:id="rId7"/>
    <p:sldId id="351" r:id="rId8"/>
    <p:sldId id="350" r:id="rId9"/>
    <p:sldId id="352" r:id="rId1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6" d="100"/>
          <a:sy n="106" d="100"/>
        </p:scale>
        <p:origin x="75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117081-8FD9-43BF-9E45-1CA9ED20EE5F}" type="datetimeFigureOut">
              <a:rPr lang="ko-KR" altLang="en-US" smtClean="0"/>
              <a:t>2024-11-25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C2C57E-B597-4F03-820B-9609D3422F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6796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C27EB4-D0C6-8EE3-3D9A-97C44F2E62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17EC512-CC35-73DC-0D67-5601B9258C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3BBFC5B-B71A-DE4C-79FC-943D979042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18736-3876-44B2-8390-6C08CD34B9E5}" type="datetimeFigureOut">
              <a:rPr lang="ko-KR" altLang="en-US" smtClean="0"/>
              <a:t>2024-11-25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4F1C57D-3902-B131-D834-72310A27AD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860002D-DF96-118C-1780-6A2BF1E2F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DB9C4-5911-440F-98EC-F8DCCDC2AF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07191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1B3131-2A60-8D67-CE01-13A6717C8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1D3B63B-41A4-1CC5-875D-2B6CA664E9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A6D7628-4A7A-56CF-FDBC-A15F886FBF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18736-3876-44B2-8390-6C08CD34B9E5}" type="datetimeFigureOut">
              <a:rPr lang="ko-KR" altLang="en-US" smtClean="0"/>
              <a:t>2024-11-25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686587A-A8C6-0FA2-6B0D-F5F65E6710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C4AB6D6-F8D6-51B2-2B8D-8667EA4B7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DB9C4-5911-440F-98EC-F8DCCDC2AF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93292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ADE7CEF-C8AF-6625-BA3C-2FEF9BF8E94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F599B5B-889F-AAFE-2152-12850A65E6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32F179-417A-3ACA-1927-AFCD829145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18736-3876-44B2-8390-6C08CD34B9E5}" type="datetimeFigureOut">
              <a:rPr lang="ko-KR" altLang="en-US" smtClean="0"/>
              <a:t>2024-11-25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568A669-AC67-3758-CC5B-3F69E15EA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C634569-6EB2-C21D-25A4-DB5BF0D803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DB9C4-5911-440F-98EC-F8DCCDC2AF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83049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3303AB-7405-F2D7-385F-04ECFAEC51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307815B-5866-A989-7CDC-7A198E35FF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0830D2A-7B60-A633-F47F-B316AF78E1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18736-3876-44B2-8390-6C08CD34B9E5}" type="datetimeFigureOut">
              <a:rPr lang="ko-KR" altLang="en-US" smtClean="0"/>
              <a:t>2024-11-25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C37E97D-E1CF-6677-6188-96D6245653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05163D4-9069-CCBF-344D-60DB08247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DB9C4-5911-440F-98EC-F8DCCDC2AF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61177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78E39C-16DB-2D45-48F4-77742CC497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395C8B0-4AF8-2826-47F3-2ED405A159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FB946CA-2649-6C28-EF57-56A4FBA230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18736-3876-44B2-8390-6C08CD34B9E5}" type="datetimeFigureOut">
              <a:rPr lang="ko-KR" altLang="en-US" smtClean="0"/>
              <a:t>2024-11-25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F1B821F-C83A-44FD-35F6-EF4BA53C76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806F92E-9A2F-EB5D-52C8-9CE319F1F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DB9C4-5911-440F-98EC-F8DCCDC2AF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10405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4E24A0-5046-1B6F-639B-7EC4575DE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4792AFC-3930-3116-6133-49237AAF37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F7027BC-3F6D-039E-D8D0-33D1FD7BE7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7E377CA-DF79-F11C-871E-A2BEEB69B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18736-3876-44B2-8390-6C08CD34B9E5}" type="datetimeFigureOut">
              <a:rPr lang="ko-KR" altLang="en-US" smtClean="0"/>
              <a:t>2024-11-25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D4CF2A2-830A-07C3-13CC-346E98FCB4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6B94B0C-7733-C18E-DF20-8499403F38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DB9C4-5911-440F-98EC-F8DCCDC2AF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42852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28C91E-44D7-B384-6FDB-1D9403089D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0F5E9D2-546F-3700-555A-1D46410EC4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F37FC01-318A-B1E6-5474-56291D79CB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6FA8A7F-6956-2DC3-EAD9-3D67F3057B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F6C2807-E0C4-208B-3444-8CC3D3DD723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3AD181E-9D01-FADF-FCA6-EBF65CB270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18736-3876-44B2-8390-6C08CD34B9E5}" type="datetimeFigureOut">
              <a:rPr lang="ko-KR" altLang="en-US" smtClean="0"/>
              <a:t>2024-11-25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EFB996C-6399-0A11-6D1C-8E3A3F095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8756680-C150-3436-6F9C-57C97A9BD4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DB9C4-5911-440F-98EC-F8DCCDC2AF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23345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81C067-D44B-7B37-0AE5-5850B796C2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21934FD-5A63-8248-AB14-8AA5FAF8B3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18736-3876-44B2-8390-6C08CD34B9E5}" type="datetimeFigureOut">
              <a:rPr lang="ko-KR" altLang="en-US" smtClean="0"/>
              <a:t>2024-11-25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AA8B346-2253-ED46-B50E-2D732D63EB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152AF40-A7B7-7E82-EFFE-9E87431645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DB9C4-5911-440F-98EC-F8DCCDC2AF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52656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69E8B00-F391-C8C9-496B-FF857A3ED6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18736-3876-44B2-8390-6C08CD34B9E5}" type="datetimeFigureOut">
              <a:rPr lang="ko-KR" altLang="en-US" smtClean="0"/>
              <a:t>2024-11-25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2D65E36-9EB7-5EB5-FA35-78E92C98D0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CCFBE54-D327-40B1-A13E-51F03A0CF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DB9C4-5911-440F-98EC-F8DCCDC2AF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48574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418D31-5C5F-E118-24A4-A21BE4175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128749D-A952-4324-4C07-E96F0E2588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2B0A5B4-2B11-8955-E820-38D0501EF7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988EDC5-1D78-EE58-5FAE-F963354F37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18736-3876-44B2-8390-6C08CD34B9E5}" type="datetimeFigureOut">
              <a:rPr lang="ko-KR" altLang="en-US" smtClean="0"/>
              <a:t>2024-11-25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DCDB3F7-A1E6-B9F5-4403-7CC14083C7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8316FB2-C266-8256-F3B1-2F28327F5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DB9C4-5911-440F-98EC-F8DCCDC2AF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74932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D9427F-4EF0-3CDF-9E9B-8B17A3A607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1679D7F-AEF4-CA98-701B-3A8B36BCD91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77415A7-48CE-76B7-97A2-59BB287490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A70672E-A6C8-FEB3-EA1D-E619C59363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18736-3876-44B2-8390-6C08CD34B9E5}" type="datetimeFigureOut">
              <a:rPr lang="ko-KR" altLang="en-US" smtClean="0"/>
              <a:t>2024-11-25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21C3E01-5359-3ADC-CA97-1A436D5641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32871D3-DABC-634F-51A2-08881EA92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DB9C4-5911-440F-98EC-F8DCCDC2AF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13775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6B2FD2B-EF84-B98A-165E-355928D194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FC946E8-B030-3A9E-7285-F899DE4235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5155ECE-301C-BBE6-0090-FDD2B704A65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818736-3876-44B2-8390-6C08CD34B9E5}" type="datetimeFigureOut">
              <a:rPr lang="ko-KR" altLang="en-US" smtClean="0"/>
              <a:t>2024-11-25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B4EBB08-7F5C-A8D0-2603-975F518261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9C37AC9-7FFE-F97E-8177-AD497192F8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1DB9C4-5911-440F-98EC-F8DCCDC2AF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38233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1drv.ms/f/c/be5a227c0595c92e/Es4zfaQBNmBFmXlBoXR9krIB1_WnnVyKk-1whe9H3UNl9w?e=tXP4md" TargetMode="External"/><Relationship Id="rId2" Type="http://schemas.openxmlformats.org/officeDocument/2006/relationships/hyperlink" Target="https://1drv.ms/f/c/be5a227c0595c92e/Ev1NoBRAvZpGkRtg3SL8aFgBiFciPBscr2u5mQYocG4F_Q?e=rhUHuZ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E574292A-A282-3CF1-6FCD-94D53EBA55F9}"/>
              </a:ext>
            </a:extLst>
          </p:cNvPr>
          <p:cNvSpPr txBox="1">
            <a:spLocks/>
          </p:cNvSpPr>
          <p:nvPr/>
        </p:nvSpPr>
        <p:spPr>
          <a:xfrm>
            <a:off x="319817" y="310952"/>
            <a:ext cx="10571501" cy="78344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400" b="1" dirty="0">
                <a:latin typeface="Franklin Gothic"/>
                <a:ea typeface="맑은 고딕"/>
              </a:rPr>
              <a:t>01 </a:t>
            </a:r>
            <a:r>
              <a:rPr lang="ko-KR" altLang="en-US" sz="3600" b="1" dirty="0">
                <a:latin typeface="Franklin Gothic"/>
                <a:ea typeface="맑은 고딕"/>
              </a:rPr>
              <a:t>실행 방법 </a:t>
            </a:r>
            <a:r>
              <a:rPr lang="en-US" altLang="ko-KR" sz="3600" b="1" dirty="0">
                <a:latin typeface="Franklin Gothic"/>
                <a:ea typeface="맑은 고딕"/>
              </a:rPr>
              <a:t>(</a:t>
            </a:r>
            <a:r>
              <a:rPr lang="ko-KR" altLang="en-US" sz="3600" b="1" dirty="0">
                <a:latin typeface="Franklin Gothic"/>
                <a:ea typeface="맑은 고딕"/>
              </a:rPr>
              <a:t>설치</a:t>
            </a:r>
            <a:r>
              <a:rPr lang="en-US" altLang="ko-KR" sz="3600" b="1" dirty="0">
                <a:latin typeface="Franklin Gothic"/>
                <a:ea typeface="맑은 고딕"/>
              </a:rPr>
              <a:t>1)</a:t>
            </a:r>
            <a:endParaRPr lang="en-US" altLang="ko-KR" sz="4400" b="1" dirty="0">
              <a:solidFill>
                <a:schemeClr val="bg1">
                  <a:lumMod val="50000"/>
                </a:schemeClr>
              </a:solidFill>
              <a:latin typeface="Franklin Gothic"/>
              <a:ea typeface="맑은 고딕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19C590F9-72CA-17DC-4770-39E08A7040EB}"/>
              </a:ext>
            </a:extLst>
          </p:cNvPr>
          <p:cNvCxnSpPr>
            <a:cxnSpLocks/>
          </p:cNvCxnSpPr>
          <p:nvPr/>
        </p:nvCxnSpPr>
        <p:spPr>
          <a:xfrm>
            <a:off x="441454" y="1089568"/>
            <a:ext cx="11236403" cy="0"/>
          </a:xfrm>
          <a:prstGeom prst="line">
            <a:avLst/>
          </a:prstGeom>
          <a:ln w="2857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066538F-5738-6113-34E3-29867339F86A}"/>
              </a:ext>
            </a:extLst>
          </p:cNvPr>
          <p:cNvSpPr/>
          <p:nvPr/>
        </p:nvSpPr>
        <p:spPr>
          <a:xfrm>
            <a:off x="974388" y="1357647"/>
            <a:ext cx="10243225" cy="4786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CE6DDA8-2BDB-6554-50E6-0CF6CF43C512}"/>
              </a:ext>
            </a:extLst>
          </p:cNvPr>
          <p:cNvSpPr/>
          <p:nvPr/>
        </p:nvSpPr>
        <p:spPr>
          <a:xfrm>
            <a:off x="1591415" y="1425592"/>
            <a:ext cx="9009171" cy="23768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>
                <a:shade val="1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28F64A-1000-F378-B648-10CBAB9CDC8D}"/>
              </a:ext>
            </a:extLst>
          </p:cNvPr>
          <p:cNvSpPr txBox="1"/>
          <p:nvPr/>
        </p:nvSpPr>
        <p:spPr>
          <a:xfrm>
            <a:off x="1591415" y="1425593"/>
            <a:ext cx="2386818" cy="30777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1400" b="1" dirty="0">
                <a:latin typeface="Franklin Gothic"/>
                <a:ea typeface="맑은 고딕"/>
              </a:rPr>
              <a:t>URL</a:t>
            </a:r>
            <a:r>
              <a:rPr lang="ko-KR" altLang="en-US" sz="1400" b="1" dirty="0">
                <a:latin typeface="Franklin Gothic"/>
                <a:ea typeface="맑은 고딕"/>
              </a:rPr>
              <a:t> 다운로드</a:t>
            </a:r>
            <a:endParaRPr lang="ko-KR" altLang="en-US" sz="1400" b="1" dirty="0">
              <a:latin typeface="Franklin Gothic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FE5D8EB-840C-854D-67E6-366875B11622}"/>
              </a:ext>
            </a:extLst>
          </p:cNvPr>
          <p:cNvSpPr txBox="1"/>
          <p:nvPr/>
        </p:nvSpPr>
        <p:spPr>
          <a:xfrm>
            <a:off x="1798136" y="1996620"/>
            <a:ext cx="8196890" cy="1600438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400" b="1" dirty="0">
                <a:latin typeface="Franklin Gothic"/>
              </a:rPr>
              <a:t>서버 프로젝트</a:t>
            </a:r>
            <a:r>
              <a:rPr lang="en-US" altLang="ko-KR" sz="1400" b="1" dirty="0">
                <a:latin typeface="Franklin Gothic"/>
              </a:rPr>
              <a:t> </a:t>
            </a:r>
            <a:r>
              <a:rPr lang="en-US" altLang="ko-KR" sz="1400" b="1" dirty="0">
                <a:latin typeface="Franklin Gothic"/>
                <a:hlinkClick r:id="rId2"/>
              </a:rPr>
              <a:t>https://1drv.ms/f/c/be5a227c0595c92e/Ev1NoBRAvZpGkRtg3SL8aFgBiFciPBscr2u5mQYocG4F_Q?e=rhUHuZ</a:t>
            </a:r>
            <a:endParaRPr lang="en-US" altLang="ko-KR" sz="1400" b="1" dirty="0">
              <a:latin typeface="Franklin Gothic"/>
            </a:endParaRPr>
          </a:p>
          <a:p>
            <a:endParaRPr lang="en-US" altLang="ko-KR" sz="1400" b="1" dirty="0">
              <a:latin typeface="Franklin Gothic"/>
            </a:endParaRPr>
          </a:p>
          <a:p>
            <a:r>
              <a:rPr lang="ko-KR" altLang="en-US" sz="1400" b="1" dirty="0">
                <a:latin typeface="Franklin Gothic"/>
              </a:rPr>
              <a:t>클라이언트 프로젝트</a:t>
            </a:r>
            <a:endParaRPr lang="en-US" altLang="ko-KR" sz="1400" b="1" dirty="0">
              <a:latin typeface="Franklin Gothic"/>
            </a:endParaRPr>
          </a:p>
          <a:p>
            <a:r>
              <a:rPr lang="en-US" altLang="ko-KR" sz="1400" b="1" dirty="0">
                <a:latin typeface="Franklin Gothic"/>
                <a:hlinkClick r:id="rId3"/>
              </a:rPr>
              <a:t>https://1drv.ms/f/c/be5a227c0595c92e/Es4zfaQBNmBFmXlBoXR9krIB1_WnnVyKk-1whe9H3UNl9w?e=tXP4md</a:t>
            </a:r>
            <a:endParaRPr lang="en-US" altLang="ko-KR" sz="1400" b="1" dirty="0">
              <a:latin typeface="Franklin Gothic"/>
            </a:endParaRPr>
          </a:p>
          <a:p>
            <a:endParaRPr lang="ko-KR" altLang="en-US" sz="1400" b="1" dirty="0">
              <a:latin typeface="Franklin Gothic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241BC5C-1CB2-AA6F-1695-97D5862B5A5E}"/>
              </a:ext>
            </a:extLst>
          </p:cNvPr>
          <p:cNvSpPr/>
          <p:nvPr/>
        </p:nvSpPr>
        <p:spPr>
          <a:xfrm>
            <a:off x="1591414" y="3936199"/>
            <a:ext cx="9009171" cy="23768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>
                <a:shade val="1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C6A91D3-9B45-78A7-3756-5FE8459488A0}"/>
              </a:ext>
            </a:extLst>
          </p:cNvPr>
          <p:cNvSpPr txBox="1"/>
          <p:nvPr/>
        </p:nvSpPr>
        <p:spPr>
          <a:xfrm>
            <a:off x="1591414" y="3936200"/>
            <a:ext cx="2386818" cy="30777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1400" b="1" dirty="0">
                <a:latin typeface="Franklin Gothic"/>
                <a:ea typeface="맑은 고딕"/>
              </a:rPr>
              <a:t>모든 파일 다운로드</a:t>
            </a:r>
            <a:endParaRPr lang="ko-KR" altLang="en-US" sz="1400" b="1" dirty="0">
              <a:latin typeface="Franklin Gothic"/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E453E88C-C560-1CD2-D915-67FB54BB46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9386" y="4571999"/>
            <a:ext cx="3902966" cy="1372481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accent1">
                <a:shade val="15000"/>
              </a:schemeClr>
            </a:solidFill>
          </a:ln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65511145-8EAE-F0BC-E7B5-8A1A41539C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4628509"/>
            <a:ext cx="4267503" cy="1139923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accent1">
                <a:shade val="1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379793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ABCDA6-8BF6-7EAB-9DC4-D8B959886F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D45D6A49-8ED2-14E1-71C2-7C0E2AA84412}"/>
              </a:ext>
            </a:extLst>
          </p:cNvPr>
          <p:cNvSpPr txBox="1">
            <a:spLocks/>
          </p:cNvSpPr>
          <p:nvPr/>
        </p:nvSpPr>
        <p:spPr>
          <a:xfrm>
            <a:off x="319817" y="310952"/>
            <a:ext cx="10571501" cy="78344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400" b="1" dirty="0">
                <a:latin typeface="Franklin Gothic"/>
                <a:ea typeface="맑은 고딕"/>
              </a:rPr>
              <a:t>01 </a:t>
            </a:r>
            <a:r>
              <a:rPr lang="ko-KR" altLang="en-US" sz="3600" b="1" dirty="0">
                <a:latin typeface="Franklin Gothic"/>
                <a:ea typeface="맑은 고딕"/>
              </a:rPr>
              <a:t>실행 방법 </a:t>
            </a:r>
            <a:r>
              <a:rPr lang="en-US" altLang="ko-KR" sz="3600" b="1" dirty="0">
                <a:latin typeface="Franklin Gothic"/>
                <a:ea typeface="맑은 고딕"/>
              </a:rPr>
              <a:t>(</a:t>
            </a:r>
            <a:r>
              <a:rPr lang="ko-KR" altLang="en-US" sz="3600" b="1" dirty="0">
                <a:latin typeface="Franklin Gothic"/>
                <a:ea typeface="맑은 고딕"/>
              </a:rPr>
              <a:t>설치</a:t>
            </a:r>
            <a:r>
              <a:rPr lang="en-US" altLang="ko-KR" sz="3600" b="1" dirty="0">
                <a:latin typeface="Franklin Gothic"/>
                <a:ea typeface="맑은 고딕"/>
              </a:rPr>
              <a:t>2)</a:t>
            </a:r>
            <a:endParaRPr lang="en-US" altLang="ko-KR" sz="4400" b="1" dirty="0">
              <a:solidFill>
                <a:schemeClr val="bg1">
                  <a:lumMod val="50000"/>
                </a:schemeClr>
              </a:solidFill>
              <a:latin typeface="Franklin Gothic"/>
              <a:ea typeface="맑은 고딕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96B1E73-07BD-6581-C15D-90B965D5973C}"/>
              </a:ext>
            </a:extLst>
          </p:cNvPr>
          <p:cNvCxnSpPr>
            <a:cxnSpLocks/>
          </p:cNvCxnSpPr>
          <p:nvPr/>
        </p:nvCxnSpPr>
        <p:spPr>
          <a:xfrm>
            <a:off x="441454" y="1089568"/>
            <a:ext cx="11236403" cy="0"/>
          </a:xfrm>
          <a:prstGeom prst="line">
            <a:avLst/>
          </a:prstGeom>
          <a:ln w="2857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EFF51AE-48A0-DE6A-822E-DBD5EE754E43}"/>
              </a:ext>
            </a:extLst>
          </p:cNvPr>
          <p:cNvSpPr/>
          <p:nvPr/>
        </p:nvSpPr>
        <p:spPr>
          <a:xfrm>
            <a:off x="974388" y="1357647"/>
            <a:ext cx="10243225" cy="4786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E343D6F-B55D-8A90-2AD1-45BC2E3DA121}"/>
              </a:ext>
            </a:extLst>
          </p:cNvPr>
          <p:cNvSpPr/>
          <p:nvPr/>
        </p:nvSpPr>
        <p:spPr>
          <a:xfrm>
            <a:off x="1591415" y="1425592"/>
            <a:ext cx="9009171" cy="23768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>
                <a:shade val="1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8EE736-9EAE-6783-BFE7-11F3F09C2D3C}"/>
              </a:ext>
            </a:extLst>
          </p:cNvPr>
          <p:cNvSpPr txBox="1"/>
          <p:nvPr/>
        </p:nvSpPr>
        <p:spPr>
          <a:xfrm>
            <a:off x="1591415" y="1425593"/>
            <a:ext cx="2386818" cy="30777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1400" b="1" dirty="0">
                <a:latin typeface="Franklin Gothic"/>
                <a:ea typeface="맑은 고딕"/>
              </a:rPr>
              <a:t>*</a:t>
            </a:r>
            <a:r>
              <a:rPr lang="ko-KR" altLang="en-US" sz="1400" b="1" dirty="0">
                <a:latin typeface="Franklin Gothic"/>
                <a:ea typeface="맑은 고딕"/>
              </a:rPr>
              <a:t>의심스러운 파일 무시</a:t>
            </a:r>
            <a:endParaRPr lang="ko-KR" altLang="en-US" sz="1400" b="1" dirty="0">
              <a:latin typeface="Franklin Gothic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8A6D4DAA-2DDF-6D8B-5FFD-2188FB2C1DD6}"/>
              </a:ext>
            </a:extLst>
          </p:cNvPr>
          <p:cNvSpPr/>
          <p:nvPr/>
        </p:nvSpPr>
        <p:spPr>
          <a:xfrm>
            <a:off x="1591414" y="3936199"/>
            <a:ext cx="9009171" cy="183223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>
                <a:shade val="1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075E449-A7BE-1CC7-BE7D-83FBE94716B8}"/>
              </a:ext>
            </a:extLst>
          </p:cNvPr>
          <p:cNvSpPr txBox="1"/>
          <p:nvPr/>
        </p:nvSpPr>
        <p:spPr>
          <a:xfrm>
            <a:off x="1591414" y="3936200"/>
            <a:ext cx="2386818" cy="30777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1400" b="1" dirty="0">
                <a:latin typeface="Franklin Gothic"/>
                <a:ea typeface="맑은 고딕"/>
              </a:rPr>
              <a:t>다운로드 후 압축 해제</a:t>
            </a:r>
            <a:endParaRPr lang="ko-KR" altLang="en-US" sz="1400" b="1" dirty="0">
              <a:latin typeface="Franklin Gothic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CDFD679-83D9-AFC3-4800-64C3988FC0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3900" y="1864507"/>
            <a:ext cx="5731510" cy="1420495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accent1">
                <a:shade val="15000"/>
              </a:schemeClr>
            </a:solidFill>
          </a:ln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4FB19836-6F99-85B7-EF91-C9D87D037145}"/>
              </a:ext>
            </a:extLst>
          </p:cNvPr>
          <p:cNvSpPr/>
          <p:nvPr/>
        </p:nvSpPr>
        <p:spPr>
          <a:xfrm>
            <a:off x="6701309" y="2620021"/>
            <a:ext cx="1473970" cy="385732"/>
          </a:xfrm>
          <a:prstGeom prst="rect">
            <a:avLst/>
          </a:prstGeom>
          <a:noFill/>
          <a:ln w="28575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B5D412C-D1CB-88E9-0A5A-003360F6EC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5390" y="4488011"/>
            <a:ext cx="5731510" cy="51054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accent1">
                <a:shade val="15000"/>
              </a:schemeClr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A4AAF59-3BA0-EA30-B34C-DEB6A1BD8F5E}"/>
              </a:ext>
            </a:extLst>
          </p:cNvPr>
          <p:cNvSpPr txBox="1"/>
          <p:nvPr/>
        </p:nvSpPr>
        <p:spPr>
          <a:xfrm>
            <a:off x="1961210" y="5235999"/>
            <a:ext cx="8196890" cy="30777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400" b="1" dirty="0" err="1">
                <a:latin typeface="Franklin Gothic"/>
              </a:rPr>
              <a:t>압집으로는</a:t>
            </a:r>
            <a:r>
              <a:rPr lang="ko-KR" altLang="en-US" sz="1400" b="1" dirty="0">
                <a:latin typeface="Franklin Gothic"/>
              </a:rPr>
              <a:t> 압축 해제가 안될 수 있으니 </a:t>
            </a:r>
            <a:r>
              <a:rPr lang="en-US" altLang="ko-KR" sz="1400" b="1" dirty="0">
                <a:latin typeface="Franklin Gothic"/>
              </a:rPr>
              <a:t>7Zip </a:t>
            </a:r>
            <a:r>
              <a:rPr lang="ko-KR" altLang="en-US" sz="1400" b="1" dirty="0">
                <a:latin typeface="Franklin Gothic"/>
              </a:rPr>
              <a:t>사용을 </a:t>
            </a:r>
            <a:r>
              <a:rPr lang="ko-KR" altLang="en-US" sz="1400" b="1" dirty="0" err="1">
                <a:latin typeface="Franklin Gothic"/>
              </a:rPr>
              <a:t>권장드립니다</a:t>
            </a:r>
            <a:r>
              <a:rPr lang="en-US" altLang="ko-KR" sz="1400" b="1" dirty="0">
                <a:latin typeface="Franklin Gothic"/>
              </a:rPr>
              <a:t>.</a:t>
            </a:r>
            <a:endParaRPr lang="ko-KR" altLang="en-US" sz="1400" b="1" dirty="0">
              <a:latin typeface="Franklin Gothic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E2E92D-7A4C-52B4-9ED4-927CFF9933C7}"/>
              </a:ext>
            </a:extLst>
          </p:cNvPr>
          <p:cNvSpPr txBox="1"/>
          <p:nvPr/>
        </p:nvSpPr>
        <p:spPr>
          <a:xfrm>
            <a:off x="1997554" y="3389059"/>
            <a:ext cx="8196890" cy="30777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400" b="1" dirty="0">
                <a:solidFill>
                  <a:schemeClr val="accent2"/>
                </a:solidFill>
                <a:latin typeface="Franklin Gothic"/>
              </a:rPr>
              <a:t>의심스러운 파일이라며 설치가 안될 때가 있으므로 안심하시고 설치하셔도 됩니다</a:t>
            </a:r>
            <a:r>
              <a:rPr lang="en-US" altLang="ko-KR" sz="1400" b="1" dirty="0">
                <a:solidFill>
                  <a:schemeClr val="accent2"/>
                </a:solidFill>
                <a:latin typeface="Franklin Gothic"/>
              </a:rPr>
              <a:t>.</a:t>
            </a:r>
            <a:endParaRPr lang="ko-KR" altLang="en-US" sz="1400" b="1" dirty="0">
              <a:solidFill>
                <a:schemeClr val="accent2"/>
              </a:solidFill>
              <a:latin typeface="Franklin Gothic"/>
            </a:endParaRPr>
          </a:p>
        </p:txBody>
      </p:sp>
    </p:spTree>
    <p:extLst>
      <p:ext uri="{BB962C8B-B14F-4D97-AF65-F5344CB8AC3E}">
        <p14:creationId xmlns:p14="http://schemas.microsoft.com/office/powerpoint/2010/main" val="8981638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DB5736-0A3E-A5A4-2684-CF98E8EF52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15C951DA-C754-0000-EE8E-CCEC39AB8A68}"/>
              </a:ext>
            </a:extLst>
          </p:cNvPr>
          <p:cNvSpPr txBox="1">
            <a:spLocks/>
          </p:cNvSpPr>
          <p:nvPr/>
        </p:nvSpPr>
        <p:spPr>
          <a:xfrm>
            <a:off x="319817" y="310952"/>
            <a:ext cx="10571501" cy="78344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400" b="1" dirty="0">
                <a:latin typeface="Franklin Gothic"/>
                <a:ea typeface="맑은 고딕"/>
              </a:rPr>
              <a:t>01 </a:t>
            </a:r>
            <a:r>
              <a:rPr lang="ko-KR" altLang="en-US" sz="3600" b="1" dirty="0">
                <a:latin typeface="Franklin Gothic"/>
                <a:ea typeface="맑은 고딕"/>
              </a:rPr>
              <a:t>실행 방법 </a:t>
            </a:r>
            <a:r>
              <a:rPr lang="en-US" altLang="ko-KR" sz="3600" b="1" dirty="0">
                <a:latin typeface="Franklin Gothic"/>
                <a:ea typeface="맑은 고딕"/>
              </a:rPr>
              <a:t>(</a:t>
            </a:r>
            <a:r>
              <a:rPr lang="ko-KR" altLang="en-US" sz="3600" b="1" dirty="0">
                <a:latin typeface="Franklin Gothic"/>
                <a:ea typeface="맑은 고딕"/>
              </a:rPr>
              <a:t>서버 실행</a:t>
            </a:r>
            <a:r>
              <a:rPr lang="en-US" altLang="ko-KR" sz="3600" b="1" dirty="0">
                <a:latin typeface="Franklin Gothic"/>
                <a:ea typeface="맑은 고딕"/>
              </a:rPr>
              <a:t>)</a:t>
            </a:r>
            <a:endParaRPr lang="en-US" altLang="ko-KR" sz="4400" b="1" dirty="0">
              <a:solidFill>
                <a:schemeClr val="bg1">
                  <a:lumMod val="50000"/>
                </a:schemeClr>
              </a:solidFill>
              <a:latin typeface="Franklin Gothic"/>
              <a:ea typeface="맑은 고딕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67B8ACB2-00B4-5822-3144-6B7437F78A09}"/>
              </a:ext>
            </a:extLst>
          </p:cNvPr>
          <p:cNvCxnSpPr>
            <a:cxnSpLocks/>
          </p:cNvCxnSpPr>
          <p:nvPr/>
        </p:nvCxnSpPr>
        <p:spPr>
          <a:xfrm>
            <a:off x="441454" y="1089568"/>
            <a:ext cx="11236403" cy="0"/>
          </a:xfrm>
          <a:prstGeom prst="line">
            <a:avLst/>
          </a:prstGeom>
          <a:ln w="2857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A6F0A68-1B45-824D-4D2A-9ABF9966C5C2}"/>
              </a:ext>
            </a:extLst>
          </p:cNvPr>
          <p:cNvSpPr/>
          <p:nvPr/>
        </p:nvSpPr>
        <p:spPr>
          <a:xfrm>
            <a:off x="974388" y="1357647"/>
            <a:ext cx="10243225" cy="4786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004E578-42F6-254E-D794-8C76B7865E6D}"/>
              </a:ext>
            </a:extLst>
          </p:cNvPr>
          <p:cNvSpPr/>
          <p:nvPr/>
        </p:nvSpPr>
        <p:spPr>
          <a:xfrm>
            <a:off x="1591415" y="1425592"/>
            <a:ext cx="9009171" cy="498131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>
                <a:shade val="1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150378-2CCF-D106-C073-C19650B6BAF7}"/>
              </a:ext>
            </a:extLst>
          </p:cNvPr>
          <p:cNvSpPr txBox="1"/>
          <p:nvPr/>
        </p:nvSpPr>
        <p:spPr>
          <a:xfrm>
            <a:off x="1591415" y="1425593"/>
            <a:ext cx="2386818" cy="30777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1400" b="1" dirty="0">
                <a:latin typeface="Franklin Gothic"/>
              </a:rPr>
              <a:t>서버 파일 실행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AB0651-9472-ADA0-4941-BCF63C470EBE}"/>
              </a:ext>
            </a:extLst>
          </p:cNvPr>
          <p:cNvSpPr txBox="1"/>
          <p:nvPr/>
        </p:nvSpPr>
        <p:spPr>
          <a:xfrm>
            <a:off x="1997554" y="1940654"/>
            <a:ext cx="8196890" cy="30777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400" b="1" dirty="0">
                <a:latin typeface="Franklin Gothic"/>
              </a:rPr>
              <a:t>압축 해제 후 </a:t>
            </a:r>
            <a:r>
              <a:rPr lang="en-US" altLang="ko-KR" sz="1400" b="1" dirty="0">
                <a:solidFill>
                  <a:srgbClr val="FF0000"/>
                </a:solidFill>
                <a:latin typeface="Franklin Gothic"/>
              </a:rPr>
              <a:t>ServerProject.exe </a:t>
            </a:r>
            <a:r>
              <a:rPr lang="ko-KR" altLang="en-US" sz="1400" b="1" dirty="0">
                <a:latin typeface="Franklin Gothic"/>
              </a:rPr>
              <a:t>파일 실행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2231A3-E3D4-F226-7672-D0BE6A5B07B6}"/>
              </a:ext>
            </a:extLst>
          </p:cNvPr>
          <p:cNvSpPr txBox="1"/>
          <p:nvPr/>
        </p:nvSpPr>
        <p:spPr>
          <a:xfrm>
            <a:off x="1997554" y="2411744"/>
            <a:ext cx="8196890" cy="30777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400" b="1" dirty="0">
                <a:latin typeface="Franklin Gothic"/>
              </a:rPr>
              <a:t>실행 후 </a:t>
            </a:r>
            <a:r>
              <a:rPr lang="en-US" altLang="ko-KR" sz="1400" b="1" dirty="0">
                <a:latin typeface="Franklin Gothic"/>
              </a:rPr>
              <a:t>N</a:t>
            </a:r>
            <a:r>
              <a:rPr lang="ko-KR" altLang="en-US" sz="1400" b="1" dirty="0">
                <a:latin typeface="Franklin Gothic"/>
              </a:rPr>
              <a:t>을 입력하라는 안내 텍스트가 출력되면 </a:t>
            </a:r>
            <a:r>
              <a:rPr lang="en-US" altLang="ko-KR" sz="1400" b="1" dirty="0">
                <a:latin typeface="Franklin Gothic"/>
              </a:rPr>
              <a:t>N </a:t>
            </a:r>
            <a:r>
              <a:rPr lang="ko-KR" altLang="en-US" sz="1400" b="1" dirty="0">
                <a:latin typeface="Franklin Gothic"/>
              </a:rPr>
              <a:t>입력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5D584A4-31A3-7526-BFAB-E89E834B57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3856" y="2882834"/>
            <a:ext cx="4184674" cy="2945406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accent1">
                <a:shade val="15000"/>
              </a:schemeClr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EE5E123-5862-D777-F024-D652428ECDC1}"/>
              </a:ext>
            </a:extLst>
          </p:cNvPr>
          <p:cNvSpPr txBox="1"/>
          <p:nvPr/>
        </p:nvSpPr>
        <p:spPr>
          <a:xfrm>
            <a:off x="1961210" y="5936231"/>
            <a:ext cx="8196890" cy="30777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400" b="1" dirty="0">
                <a:latin typeface="Franklin Gothic"/>
              </a:rPr>
              <a:t>서버 통신을 위해 </a:t>
            </a:r>
            <a:r>
              <a:rPr lang="ko-KR" altLang="en-US" sz="1400" b="1" dirty="0">
                <a:solidFill>
                  <a:srgbClr val="FF0000"/>
                </a:solidFill>
                <a:latin typeface="Franklin Gothic"/>
              </a:rPr>
              <a:t>액세스 허용</a:t>
            </a:r>
          </a:p>
        </p:txBody>
      </p:sp>
    </p:spTree>
    <p:extLst>
      <p:ext uri="{BB962C8B-B14F-4D97-AF65-F5344CB8AC3E}">
        <p14:creationId xmlns:p14="http://schemas.microsoft.com/office/powerpoint/2010/main" val="18756886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BFEB67-DE5A-BBDA-F709-FFBF7857D8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200FEBD6-CFA2-1DDD-5997-7E9305864B83}"/>
              </a:ext>
            </a:extLst>
          </p:cNvPr>
          <p:cNvSpPr txBox="1">
            <a:spLocks/>
          </p:cNvSpPr>
          <p:nvPr/>
        </p:nvSpPr>
        <p:spPr>
          <a:xfrm>
            <a:off x="319817" y="310952"/>
            <a:ext cx="10571501" cy="78344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400" b="1" dirty="0">
                <a:latin typeface="Franklin Gothic"/>
                <a:ea typeface="맑은 고딕"/>
              </a:rPr>
              <a:t>01 </a:t>
            </a:r>
            <a:r>
              <a:rPr lang="ko-KR" altLang="en-US" sz="3600" b="1" dirty="0">
                <a:latin typeface="Franklin Gothic"/>
                <a:ea typeface="맑은 고딕"/>
              </a:rPr>
              <a:t>실행 방법 </a:t>
            </a:r>
            <a:r>
              <a:rPr lang="en-US" altLang="ko-KR" sz="3600" b="1" dirty="0">
                <a:latin typeface="Franklin Gothic"/>
                <a:ea typeface="맑은 고딕"/>
              </a:rPr>
              <a:t>(</a:t>
            </a:r>
            <a:r>
              <a:rPr lang="ko-KR" altLang="en-US" sz="3600" b="1" dirty="0">
                <a:latin typeface="Franklin Gothic"/>
                <a:ea typeface="맑은 고딕"/>
              </a:rPr>
              <a:t>클라이언트 실행</a:t>
            </a:r>
            <a:r>
              <a:rPr lang="en-US" altLang="ko-KR" sz="3600" b="1" dirty="0">
                <a:latin typeface="Franklin Gothic"/>
                <a:ea typeface="맑은 고딕"/>
              </a:rPr>
              <a:t>1)</a:t>
            </a:r>
            <a:endParaRPr lang="en-US" altLang="ko-KR" sz="4400" b="1" dirty="0">
              <a:solidFill>
                <a:schemeClr val="bg1">
                  <a:lumMod val="50000"/>
                </a:schemeClr>
              </a:solidFill>
              <a:latin typeface="Franklin Gothic"/>
              <a:ea typeface="맑은 고딕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EE5C9C2E-2E5F-D48E-7A47-471F345D6544}"/>
              </a:ext>
            </a:extLst>
          </p:cNvPr>
          <p:cNvCxnSpPr>
            <a:cxnSpLocks/>
          </p:cNvCxnSpPr>
          <p:nvPr/>
        </p:nvCxnSpPr>
        <p:spPr>
          <a:xfrm>
            <a:off x="441454" y="1089568"/>
            <a:ext cx="11236403" cy="0"/>
          </a:xfrm>
          <a:prstGeom prst="line">
            <a:avLst/>
          </a:prstGeom>
          <a:ln w="2857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CDD18D84-8401-5F5C-69ED-D3B0B1E3231A}"/>
              </a:ext>
            </a:extLst>
          </p:cNvPr>
          <p:cNvSpPr/>
          <p:nvPr/>
        </p:nvSpPr>
        <p:spPr>
          <a:xfrm>
            <a:off x="974388" y="1357647"/>
            <a:ext cx="10243225" cy="4786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0EC18DD-2EBA-073F-5DCF-BF7C56D4F705}"/>
              </a:ext>
            </a:extLst>
          </p:cNvPr>
          <p:cNvSpPr/>
          <p:nvPr/>
        </p:nvSpPr>
        <p:spPr>
          <a:xfrm>
            <a:off x="1591415" y="1425592"/>
            <a:ext cx="9009171" cy="498131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>
                <a:shade val="1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990A08-5F9E-0DF2-455C-F36EA7254EE2}"/>
              </a:ext>
            </a:extLst>
          </p:cNvPr>
          <p:cNvSpPr txBox="1"/>
          <p:nvPr/>
        </p:nvSpPr>
        <p:spPr>
          <a:xfrm>
            <a:off x="1591415" y="1425593"/>
            <a:ext cx="2386818" cy="30777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1400" b="1" dirty="0">
                <a:latin typeface="Franklin Gothic"/>
              </a:rPr>
              <a:t>클라이언트 파일 실행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1CFF80-CC4F-BC38-F5E2-461E1437FF64}"/>
              </a:ext>
            </a:extLst>
          </p:cNvPr>
          <p:cNvSpPr txBox="1"/>
          <p:nvPr/>
        </p:nvSpPr>
        <p:spPr>
          <a:xfrm>
            <a:off x="1997554" y="1940654"/>
            <a:ext cx="8196890" cy="30777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400" b="1" dirty="0">
                <a:latin typeface="Franklin Gothic"/>
              </a:rPr>
              <a:t>압축 해제 후 </a:t>
            </a:r>
            <a:r>
              <a:rPr lang="en-US" altLang="ko-KR" sz="1400" b="1" dirty="0">
                <a:solidFill>
                  <a:srgbClr val="FF0000"/>
                </a:solidFill>
                <a:latin typeface="Franklin Gothic"/>
              </a:rPr>
              <a:t>UnrealClient.exe </a:t>
            </a:r>
            <a:r>
              <a:rPr lang="ko-KR" altLang="en-US" sz="1400" b="1" dirty="0">
                <a:latin typeface="Franklin Gothic"/>
              </a:rPr>
              <a:t>파일 실행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311048A-0E4E-6B67-C9CF-330A3E9418FD}"/>
              </a:ext>
            </a:extLst>
          </p:cNvPr>
          <p:cNvSpPr txBox="1"/>
          <p:nvPr/>
        </p:nvSpPr>
        <p:spPr>
          <a:xfrm>
            <a:off x="1997554" y="3929132"/>
            <a:ext cx="8196890" cy="30777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400" b="1" dirty="0">
                <a:latin typeface="Franklin Gothic"/>
              </a:rPr>
              <a:t>화면 우측 상단에 </a:t>
            </a:r>
            <a:r>
              <a:rPr lang="en-US" altLang="ko-KR" sz="1400" b="1" dirty="0">
                <a:solidFill>
                  <a:srgbClr val="FF0000"/>
                </a:solidFill>
                <a:latin typeface="Franklin Gothic"/>
              </a:rPr>
              <a:t>Connect To Server </a:t>
            </a:r>
            <a:r>
              <a:rPr lang="ko-KR" altLang="en-US" sz="1400" b="1" dirty="0">
                <a:latin typeface="Franklin Gothic"/>
              </a:rPr>
              <a:t>버튼을 클릭하여 서버와 연결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D5B3F7B-E3F6-122D-06B0-3C5DEC5E3F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1075" y="2661719"/>
            <a:ext cx="3249849" cy="1139315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accent1">
                <a:shade val="15000"/>
              </a:schemeClr>
            </a:solidFill>
          </a:ln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876069E3-B9D4-A026-8DEE-272AAF8C11BC}"/>
              </a:ext>
            </a:extLst>
          </p:cNvPr>
          <p:cNvSpPr/>
          <p:nvPr/>
        </p:nvSpPr>
        <p:spPr>
          <a:xfrm>
            <a:off x="5515304" y="2845644"/>
            <a:ext cx="1863269" cy="385732"/>
          </a:xfrm>
          <a:prstGeom prst="rect">
            <a:avLst/>
          </a:prstGeom>
          <a:noFill/>
          <a:ln w="28575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2637E06D-5139-DEC6-7146-E3E602B8BF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0926" y="4421928"/>
            <a:ext cx="3210145" cy="1366018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accent1">
                <a:shade val="15000"/>
              </a:schemeClr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7388AA6-B91E-AA80-D27D-5FF88693A10D}"/>
              </a:ext>
            </a:extLst>
          </p:cNvPr>
          <p:cNvSpPr txBox="1"/>
          <p:nvPr/>
        </p:nvSpPr>
        <p:spPr>
          <a:xfrm>
            <a:off x="1961210" y="5928388"/>
            <a:ext cx="8196890" cy="30777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400" b="1" dirty="0">
                <a:latin typeface="Franklin Gothic"/>
              </a:rPr>
              <a:t>화면 우측 상단에 </a:t>
            </a:r>
            <a:r>
              <a:rPr lang="en-US" altLang="ko-KR" sz="1400" b="1" dirty="0">
                <a:solidFill>
                  <a:srgbClr val="FF0000"/>
                </a:solidFill>
                <a:latin typeface="Franklin Gothic"/>
              </a:rPr>
              <a:t>Create Grid </a:t>
            </a:r>
            <a:r>
              <a:rPr lang="ko-KR" altLang="en-US" sz="1400" b="1" dirty="0">
                <a:latin typeface="Franklin Gothic"/>
              </a:rPr>
              <a:t>버튼을 클릭하여 이동체가 활동할 범위 </a:t>
            </a:r>
            <a:r>
              <a:rPr lang="ko-KR" altLang="en-US" sz="1400" b="1" dirty="0" err="1">
                <a:latin typeface="Franklin Gothic"/>
              </a:rPr>
              <a:t>액터를</a:t>
            </a:r>
            <a:r>
              <a:rPr lang="ko-KR" altLang="en-US" sz="1400" b="1" dirty="0">
                <a:latin typeface="Franklin Gothic"/>
              </a:rPr>
              <a:t> 생성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6320EEA-A04C-3724-2733-0DBD4762DC23}"/>
              </a:ext>
            </a:extLst>
          </p:cNvPr>
          <p:cNvSpPr/>
          <p:nvPr/>
        </p:nvSpPr>
        <p:spPr>
          <a:xfrm>
            <a:off x="6328372" y="4537123"/>
            <a:ext cx="1275029" cy="385732"/>
          </a:xfrm>
          <a:prstGeom prst="rect">
            <a:avLst/>
          </a:prstGeom>
          <a:noFill/>
          <a:ln w="28575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01380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F10E8C-51FD-9B80-581E-1A244DDEAC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6AF366AE-EE3A-C1E9-47A7-8D8D072AFE20}"/>
              </a:ext>
            </a:extLst>
          </p:cNvPr>
          <p:cNvSpPr txBox="1">
            <a:spLocks/>
          </p:cNvSpPr>
          <p:nvPr/>
        </p:nvSpPr>
        <p:spPr>
          <a:xfrm>
            <a:off x="319817" y="310952"/>
            <a:ext cx="10571501" cy="78344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400" b="1" dirty="0">
                <a:latin typeface="Franklin Gothic"/>
                <a:ea typeface="맑은 고딕"/>
              </a:rPr>
              <a:t>01 </a:t>
            </a:r>
            <a:r>
              <a:rPr lang="ko-KR" altLang="en-US" sz="3600" b="1" dirty="0">
                <a:latin typeface="Franklin Gothic"/>
                <a:ea typeface="맑은 고딕"/>
              </a:rPr>
              <a:t>실행 방법 </a:t>
            </a:r>
            <a:r>
              <a:rPr lang="en-US" altLang="ko-KR" sz="3600" b="1" dirty="0">
                <a:latin typeface="Franklin Gothic"/>
                <a:ea typeface="맑은 고딕"/>
              </a:rPr>
              <a:t>(</a:t>
            </a:r>
            <a:r>
              <a:rPr lang="ko-KR" altLang="en-US" sz="3600" b="1" dirty="0">
                <a:latin typeface="Franklin Gothic"/>
                <a:ea typeface="맑은 고딕"/>
              </a:rPr>
              <a:t>클라이언트 실행</a:t>
            </a:r>
            <a:r>
              <a:rPr lang="en-US" altLang="ko-KR" sz="3600" b="1" dirty="0">
                <a:latin typeface="Franklin Gothic"/>
                <a:ea typeface="맑은 고딕"/>
              </a:rPr>
              <a:t>2)</a:t>
            </a:r>
            <a:endParaRPr lang="en-US" altLang="ko-KR" sz="4400" b="1" dirty="0">
              <a:solidFill>
                <a:schemeClr val="bg1">
                  <a:lumMod val="50000"/>
                </a:schemeClr>
              </a:solidFill>
              <a:latin typeface="Franklin Gothic"/>
              <a:ea typeface="맑은 고딕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D7A81286-D61B-0A4E-B7C2-0E7380FC3559}"/>
              </a:ext>
            </a:extLst>
          </p:cNvPr>
          <p:cNvCxnSpPr>
            <a:cxnSpLocks/>
          </p:cNvCxnSpPr>
          <p:nvPr/>
        </p:nvCxnSpPr>
        <p:spPr>
          <a:xfrm>
            <a:off x="441454" y="1089568"/>
            <a:ext cx="11236403" cy="0"/>
          </a:xfrm>
          <a:prstGeom prst="line">
            <a:avLst/>
          </a:prstGeom>
          <a:ln w="2857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453EC72F-085F-FFF2-A977-A46725283572}"/>
              </a:ext>
            </a:extLst>
          </p:cNvPr>
          <p:cNvSpPr/>
          <p:nvPr/>
        </p:nvSpPr>
        <p:spPr>
          <a:xfrm>
            <a:off x="974388" y="1357647"/>
            <a:ext cx="10243225" cy="4786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A36ACEE-0BF7-0A7F-4310-648929881A36}"/>
              </a:ext>
            </a:extLst>
          </p:cNvPr>
          <p:cNvSpPr/>
          <p:nvPr/>
        </p:nvSpPr>
        <p:spPr>
          <a:xfrm>
            <a:off x="1591415" y="1425592"/>
            <a:ext cx="9009171" cy="498131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>
                <a:shade val="1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2A66E4-9B63-3027-1F7D-413364635534}"/>
              </a:ext>
            </a:extLst>
          </p:cNvPr>
          <p:cNvSpPr txBox="1"/>
          <p:nvPr/>
        </p:nvSpPr>
        <p:spPr>
          <a:xfrm>
            <a:off x="1997555" y="3608472"/>
            <a:ext cx="8196890" cy="30777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400" b="1" dirty="0">
                <a:latin typeface="Franklin Gothic"/>
              </a:rPr>
              <a:t>화면 우측 상단에 </a:t>
            </a:r>
            <a:r>
              <a:rPr lang="en-US" altLang="ko-KR" sz="1400" b="1" dirty="0">
                <a:solidFill>
                  <a:srgbClr val="FF0000"/>
                </a:solidFill>
                <a:latin typeface="Franklin Gothic"/>
              </a:rPr>
              <a:t>Start Simulation </a:t>
            </a:r>
            <a:r>
              <a:rPr lang="ko-KR" altLang="en-US" sz="1400" b="1" dirty="0">
                <a:latin typeface="Franklin Gothic"/>
              </a:rPr>
              <a:t>버튼을 클릭하여 시뮬레이션 시작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7B43688-FF5E-FA19-190F-2ED8D4A384C8}"/>
              </a:ext>
            </a:extLst>
          </p:cNvPr>
          <p:cNvSpPr txBox="1"/>
          <p:nvPr/>
        </p:nvSpPr>
        <p:spPr>
          <a:xfrm>
            <a:off x="1961210" y="5928388"/>
            <a:ext cx="8196890" cy="30777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400" b="1" dirty="0">
                <a:latin typeface="Franklin Gothic"/>
              </a:rPr>
              <a:t>Simulating </a:t>
            </a:r>
            <a:r>
              <a:rPr lang="ko-KR" altLang="en-US" sz="1400" b="1" dirty="0">
                <a:latin typeface="Franklin Gothic"/>
              </a:rPr>
              <a:t>상태에서 </a:t>
            </a:r>
            <a:r>
              <a:rPr lang="en-US" altLang="ko-KR" sz="1400" b="1" dirty="0">
                <a:solidFill>
                  <a:schemeClr val="accent2"/>
                </a:solidFill>
                <a:latin typeface="Franklin Gothic"/>
              </a:rPr>
              <a:t>W, A, S, D</a:t>
            </a:r>
            <a:r>
              <a:rPr lang="ko-KR" altLang="en-US" sz="1400" b="1" dirty="0">
                <a:solidFill>
                  <a:schemeClr val="accent2"/>
                </a:solidFill>
                <a:latin typeface="Franklin Gothic"/>
              </a:rPr>
              <a:t>로 관찰자 이동</a:t>
            </a:r>
            <a:r>
              <a:rPr lang="en-US" altLang="ko-KR" sz="1400" b="1" dirty="0">
                <a:latin typeface="Franklin Gothic"/>
              </a:rPr>
              <a:t>, </a:t>
            </a:r>
            <a:r>
              <a:rPr lang="ko-KR" altLang="en-US" sz="1400" b="1" dirty="0">
                <a:solidFill>
                  <a:schemeClr val="accent2"/>
                </a:solidFill>
                <a:latin typeface="Franklin Gothic"/>
              </a:rPr>
              <a:t>마우스 우</a:t>
            </a:r>
            <a:r>
              <a:rPr lang="en-US" altLang="ko-KR" sz="1400" b="1" dirty="0">
                <a:solidFill>
                  <a:schemeClr val="accent2"/>
                </a:solidFill>
                <a:latin typeface="Franklin Gothic"/>
              </a:rPr>
              <a:t>/</a:t>
            </a:r>
            <a:r>
              <a:rPr lang="ko-KR" altLang="en-US" sz="1400" b="1" dirty="0">
                <a:solidFill>
                  <a:schemeClr val="accent2"/>
                </a:solidFill>
                <a:latin typeface="Franklin Gothic"/>
              </a:rPr>
              <a:t>좌 클릭상태로 조작 시 방향 회전 </a:t>
            </a:r>
            <a:r>
              <a:rPr lang="ko-KR" altLang="en-US" sz="1400" b="1" dirty="0">
                <a:latin typeface="Franklin Gothic"/>
              </a:rPr>
              <a:t>가능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30726C9-2827-FB95-98B8-C7E9D72A68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1772" y="1784621"/>
            <a:ext cx="2895765" cy="1722609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accent1">
                <a:shade val="15000"/>
              </a:schemeClr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992CDD8-9E8D-A52D-D534-624C8E02AB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6770" y="3981233"/>
            <a:ext cx="3505768" cy="188217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accent1">
                <a:shade val="15000"/>
              </a:schemeClr>
            </a:solidFill>
          </a:ln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47CF8FA8-2D82-CF26-64D8-DE961DED31E6}"/>
              </a:ext>
            </a:extLst>
          </p:cNvPr>
          <p:cNvSpPr/>
          <p:nvPr/>
        </p:nvSpPr>
        <p:spPr>
          <a:xfrm>
            <a:off x="6549613" y="1793674"/>
            <a:ext cx="957924" cy="225626"/>
          </a:xfrm>
          <a:prstGeom prst="rect">
            <a:avLst/>
          </a:prstGeom>
          <a:noFill/>
          <a:ln w="28575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54401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ECBE67-FAF7-E6DB-5D23-5D8E10841F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0A090070-5D71-E100-4460-0597D9BDA225}"/>
              </a:ext>
            </a:extLst>
          </p:cNvPr>
          <p:cNvSpPr txBox="1">
            <a:spLocks/>
          </p:cNvSpPr>
          <p:nvPr/>
        </p:nvSpPr>
        <p:spPr>
          <a:xfrm>
            <a:off x="319817" y="310952"/>
            <a:ext cx="10571501" cy="78344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400" b="1" dirty="0">
                <a:latin typeface="Franklin Gothic"/>
                <a:ea typeface="맑은 고딕"/>
              </a:rPr>
              <a:t>01 </a:t>
            </a:r>
            <a:r>
              <a:rPr lang="ko-KR" altLang="en-US" sz="3600" b="1" dirty="0">
                <a:latin typeface="Franklin Gothic"/>
                <a:ea typeface="맑은 고딕"/>
              </a:rPr>
              <a:t>실행 방법 </a:t>
            </a:r>
            <a:r>
              <a:rPr lang="en-US" altLang="ko-KR" sz="3600" b="1" dirty="0">
                <a:latin typeface="Franklin Gothic"/>
                <a:ea typeface="맑은 고딕"/>
              </a:rPr>
              <a:t>(</a:t>
            </a:r>
            <a:r>
              <a:rPr lang="ko-KR" altLang="en-US" sz="3600" b="1" dirty="0">
                <a:latin typeface="Franklin Gothic"/>
                <a:ea typeface="맑은 고딕"/>
              </a:rPr>
              <a:t>클라이언트 실행</a:t>
            </a:r>
            <a:r>
              <a:rPr lang="en-US" altLang="ko-KR" sz="3600" b="1" dirty="0">
                <a:latin typeface="Franklin Gothic"/>
                <a:ea typeface="맑은 고딕"/>
              </a:rPr>
              <a:t>3)</a:t>
            </a:r>
            <a:endParaRPr lang="en-US" altLang="ko-KR" sz="4400" b="1" dirty="0">
              <a:solidFill>
                <a:schemeClr val="bg1">
                  <a:lumMod val="50000"/>
                </a:schemeClr>
              </a:solidFill>
              <a:latin typeface="Franklin Gothic"/>
              <a:ea typeface="맑은 고딕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049FA1FD-D255-70B8-743C-2284DE33FCA1}"/>
              </a:ext>
            </a:extLst>
          </p:cNvPr>
          <p:cNvCxnSpPr>
            <a:cxnSpLocks/>
          </p:cNvCxnSpPr>
          <p:nvPr/>
        </p:nvCxnSpPr>
        <p:spPr>
          <a:xfrm>
            <a:off x="441454" y="1089568"/>
            <a:ext cx="11236403" cy="0"/>
          </a:xfrm>
          <a:prstGeom prst="line">
            <a:avLst/>
          </a:prstGeom>
          <a:ln w="2857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4FEB243C-FEF1-21B0-6A0F-123BC37EB281}"/>
              </a:ext>
            </a:extLst>
          </p:cNvPr>
          <p:cNvSpPr/>
          <p:nvPr/>
        </p:nvSpPr>
        <p:spPr>
          <a:xfrm>
            <a:off x="974388" y="1357647"/>
            <a:ext cx="10243225" cy="4786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6F9AB0E-97A0-445F-7AB8-EA01411A6AFE}"/>
              </a:ext>
            </a:extLst>
          </p:cNvPr>
          <p:cNvSpPr/>
          <p:nvPr/>
        </p:nvSpPr>
        <p:spPr>
          <a:xfrm>
            <a:off x="1591415" y="1425592"/>
            <a:ext cx="9009171" cy="387973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>
                <a:shade val="1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CFCC3EC-7AEF-8FCA-2FFD-65A3D8D020B0}"/>
              </a:ext>
            </a:extLst>
          </p:cNvPr>
          <p:cNvSpPr txBox="1"/>
          <p:nvPr/>
        </p:nvSpPr>
        <p:spPr>
          <a:xfrm>
            <a:off x="2038575" y="4442108"/>
            <a:ext cx="8196890" cy="52322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400" b="1" dirty="0">
                <a:latin typeface="Franklin Gothic"/>
              </a:rPr>
              <a:t>모든 이동체가 목적지에 도달해서 전부 사라지면 우측 상단에 </a:t>
            </a:r>
            <a:r>
              <a:rPr lang="en-US" altLang="ko-KR" sz="1400" b="1" dirty="0">
                <a:solidFill>
                  <a:srgbClr val="FF0000"/>
                </a:solidFill>
                <a:latin typeface="Franklin Gothic"/>
              </a:rPr>
              <a:t>Quit Simulation </a:t>
            </a:r>
            <a:r>
              <a:rPr lang="ko-KR" altLang="en-US" sz="1400" b="1" dirty="0">
                <a:latin typeface="Franklin Gothic"/>
              </a:rPr>
              <a:t>버튼 활성화</a:t>
            </a:r>
            <a:endParaRPr lang="en-US" altLang="ko-KR" sz="1400" b="1" dirty="0">
              <a:latin typeface="Franklin Gothic"/>
            </a:endParaRPr>
          </a:p>
          <a:p>
            <a:r>
              <a:rPr lang="ko-KR" altLang="en-US" sz="1400" b="1" dirty="0">
                <a:latin typeface="Franklin Gothic"/>
              </a:rPr>
              <a:t>버튼 클릭 시 클라이언트 프로그램 종료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40081C6-711F-5980-D01A-9E0AC6D536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8575" y="1777186"/>
            <a:ext cx="3724107" cy="2395955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accent1">
                <a:shade val="15000"/>
              </a:schemeClr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E563127-2E34-EEF1-7FDD-A0EA1F3FB3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5699" y="1777186"/>
            <a:ext cx="4053038" cy="2395955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accent1">
                <a:shade val="15000"/>
              </a:schemeClr>
            </a:solidFill>
          </a:ln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7B0F7D02-0DEF-E0BD-B2D0-539621B82B8E}"/>
              </a:ext>
            </a:extLst>
          </p:cNvPr>
          <p:cNvSpPr/>
          <p:nvPr/>
        </p:nvSpPr>
        <p:spPr>
          <a:xfrm>
            <a:off x="9325069" y="1777186"/>
            <a:ext cx="910396" cy="277951"/>
          </a:xfrm>
          <a:prstGeom prst="rect">
            <a:avLst/>
          </a:prstGeom>
          <a:noFill/>
          <a:ln w="28575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88706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23C683-893E-9D4C-B840-C4D6A31941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4D628249-09AA-020E-31D7-95A35897231C}"/>
              </a:ext>
            </a:extLst>
          </p:cNvPr>
          <p:cNvSpPr txBox="1">
            <a:spLocks/>
          </p:cNvSpPr>
          <p:nvPr/>
        </p:nvSpPr>
        <p:spPr>
          <a:xfrm>
            <a:off x="319817" y="310952"/>
            <a:ext cx="10571501" cy="78344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400" b="1" dirty="0">
                <a:latin typeface="Franklin Gothic"/>
                <a:ea typeface="맑은 고딕"/>
              </a:rPr>
              <a:t>02 </a:t>
            </a:r>
            <a:r>
              <a:rPr lang="ko-KR" altLang="en-US" sz="3600" b="1" dirty="0">
                <a:latin typeface="Franklin Gothic"/>
                <a:ea typeface="맑은 고딕"/>
              </a:rPr>
              <a:t>실행 결과물</a:t>
            </a:r>
            <a:r>
              <a:rPr lang="en-US" altLang="ko-KR" sz="3600" b="1" dirty="0">
                <a:latin typeface="Franklin Gothic"/>
                <a:ea typeface="맑은 고딕"/>
              </a:rPr>
              <a:t>(1)</a:t>
            </a:r>
            <a:endParaRPr lang="en-US" altLang="ko-KR" sz="4400" b="1" dirty="0">
              <a:solidFill>
                <a:schemeClr val="bg1">
                  <a:lumMod val="50000"/>
                </a:schemeClr>
              </a:solidFill>
              <a:latin typeface="Franklin Gothic"/>
              <a:ea typeface="맑은 고딕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DE0E971B-CEF3-AD6E-479F-959A91D6EE09}"/>
              </a:ext>
            </a:extLst>
          </p:cNvPr>
          <p:cNvCxnSpPr>
            <a:cxnSpLocks/>
          </p:cNvCxnSpPr>
          <p:nvPr/>
        </p:nvCxnSpPr>
        <p:spPr>
          <a:xfrm>
            <a:off x="441454" y="1089568"/>
            <a:ext cx="11236403" cy="0"/>
          </a:xfrm>
          <a:prstGeom prst="line">
            <a:avLst/>
          </a:prstGeom>
          <a:ln w="2857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664E12D-5C63-673A-857A-26F397413263}"/>
              </a:ext>
            </a:extLst>
          </p:cNvPr>
          <p:cNvSpPr/>
          <p:nvPr/>
        </p:nvSpPr>
        <p:spPr>
          <a:xfrm>
            <a:off x="974388" y="1357647"/>
            <a:ext cx="10243225" cy="4786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4A53240-9024-2E64-66C7-78B46205C8AB}"/>
              </a:ext>
            </a:extLst>
          </p:cNvPr>
          <p:cNvSpPr/>
          <p:nvPr/>
        </p:nvSpPr>
        <p:spPr>
          <a:xfrm>
            <a:off x="441455" y="1425592"/>
            <a:ext cx="11236402" cy="5121455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16D44C1-387F-5F37-F191-FD032FAECD11}"/>
              </a:ext>
            </a:extLst>
          </p:cNvPr>
          <p:cNvSpPr txBox="1"/>
          <p:nvPr/>
        </p:nvSpPr>
        <p:spPr>
          <a:xfrm>
            <a:off x="1082796" y="3503435"/>
            <a:ext cx="2531424" cy="52322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1400" b="1" dirty="0">
                <a:latin typeface="Franklin Gothic"/>
              </a:rPr>
              <a:t>[Server</a:t>
            </a:r>
            <a:r>
              <a:rPr lang="ko-KR" altLang="en-US" sz="1400" b="1" dirty="0">
                <a:latin typeface="Franklin Gothic"/>
              </a:rPr>
              <a:t> 실행</a:t>
            </a:r>
            <a:r>
              <a:rPr lang="en-US" altLang="ko-KR" sz="1400" b="1" dirty="0">
                <a:latin typeface="Franklin Gothic"/>
              </a:rPr>
              <a:t>] </a:t>
            </a:r>
            <a:r>
              <a:rPr lang="en-US" altLang="ko-KR" sz="1400" dirty="0">
                <a:latin typeface="Franklin Gothic"/>
              </a:rPr>
              <a:t>Listen </a:t>
            </a:r>
            <a:r>
              <a:rPr lang="ko-KR" altLang="en-US" sz="1400" dirty="0">
                <a:latin typeface="Franklin Gothic"/>
              </a:rPr>
              <a:t>상태 대기</a:t>
            </a:r>
            <a:endParaRPr lang="en-US" altLang="ko-KR" sz="1400" dirty="0">
              <a:latin typeface="Franklin Gothic"/>
            </a:endParaRPr>
          </a:p>
          <a:p>
            <a:pPr algn="ctr"/>
            <a:r>
              <a:rPr lang="ko-KR" altLang="en-US" sz="1400" dirty="0">
                <a:latin typeface="Franklin Gothic"/>
              </a:rPr>
              <a:t>경로 알고리즘 활성화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334BEE-CAF7-FBDD-5C02-E76ACE3F8BAB}"/>
              </a:ext>
            </a:extLst>
          </p:cNvPr>
          <p:cNvSpPr txBox="1"/>
          <p:nvPr/>
        </p:nvSpPr>
        <p:spPr>
          <a:xfrm>
            <a:off x="4421181" y="3504426"/>
            <a:ext cx="6904840" cy="30777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1400" b="1" dirty="0">
                <a:latin typeface="Franklin Gothic"/>
              </a:rPr>
              <a:t>[Client </a:t>
            </a:r>
            <a:r>
              <a:rPr lang="ko-KR" altLang="en-US" sz="1400" b="1" dirty="0">
                <a:latin typeface="Franklin Gothic"/>
              </a:rPr>
              <a:t>접속</a:t>
            </a:r>
            <a:r>
              <a:rPr lang="en-US" altLang="ko-KR" sz="1400" b="1" dirty="0">
                <a:latin typeface="Franklin Gothic"/>
              </a:rPr>
              <a:t>] </a:t>
            </a:r>
            <a:r>
              <a:rPr lang="ko-KR" altLang="en-US" sz="1400" dirty="0">
                <a:latin typeface="Franklin Gothic"/>
              </a:rPr>
              <a:t>성공 </a:t>
            </a:r>
            <a:r>
              <a:rPr lang="en-US" altLang="ko-KR" sz="1400" dirty="0">
                <a:latin typeface="Franklin Gothic"/>
              </a:rPr>
              <a:t>- Sever</a:t>
            </a:r>
            <a:r>
              <a:rPr lang="ko-KR" altLang="en-US" sz="1400" dirty="0">
                <a:latin typeface="Franklin Gothic"/>
              </a:rPr>
              <a:t> </a:t>
            </a:r>
            <a:r>
              <a:rPr lang="en-US" altLang="ko-KR" sz="1400" dirty="0">
                <a:latin typeface="Franklin Gothic"/>
              </a:rPr>
              <a:t>IP, </a:t>
            </a:r>
            <a:r>
              <a:rPr lang="ko-KR" altLang="en-US" sz="1400" dirty="0">
                <a:latin typeface="Franklin Gothic"/>
              </a:rPr>
              <a:t>포트 정보 출력 </a:t>
            </a:r>
            <a:r>
              <a:rPr lang="en-US" altLang="ko-KR" sz="1400" dirty="0">
                <a:latin typeface="Franklin Gothic"/>
              </a:rPr>
              <a:t>/ </a:t>
            </a:r>
            <a:r>
              <a:rPr lang="ko-KR" altLang="en-US" sz="1400" dirty="0">
                <a:latin typeface="Franklin Gothic"/>
              </a:rPr>
              <a:t>실패 </a:t>
            </a:r>
            <a:r>
              <a:rPr lang="en-US" altLang="ko-KR" sz="1400" dirty="0">
                <a:latin typeface="Franklin Gothic"/>
              </a:rPr>
              <a:t>- </a:t>
            </a:r>
            <a:r>
              <a:rPr lang="ko-KR" altLang="en-US" sz="1400" dirty="0">
                <a:latin typeface="Franklin Gothic"/>
              </a:rPr>
              <a:t>실패 텍스트 출력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7D0EF91-3C5F-8A15-C7F4-014B0F35B0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4787" y="1523806"/>
            <a:ext cx="2369719" cy="1915421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accent1">
                <a:shade val="15000"/>
              </a:schemeClr>
            </a:solidFill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466D33F-722D-35E3-511C-D66939CC50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6903" y="1598943"/>
            <a:ext cx="3149166" cy="1757568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accent1">
                <a:shade val="15000"/>
              </a:schemeClr>
            </a:solidFill>
          </a:ln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E47C91F-EBA2-766F-6665-122E79AE5F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3648" y="4085606"/>
            <a:ext cx="2369720" cy="1875318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accent1">
                <a:shade val="15000"/>
              </a:schemeClr>
            </a:solidFill>
          </a:ln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E6F1DDF2-967E-22DA-5093-8C8CA4BBC16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4836"/>
          <a:stretch/>
        </p:blipFill>
        <p:spPr>
          <a:xfrm>
            <a:off x="8248500" y="3918258"/>
            <a:ext cx="3186947" cy="2042666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accent1">
                <a:shade val="15000"/>
              </a:schemeClr>
            </a:solidFill>
          </a:ln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CB285556-2109-2CAB-0702-1AF23D5F7B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76903" y="3989483"/>
            <a:ext cx="3324277" cy="1971441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accent1">
                <a:shade val="15000"/>
              </a:schemeClr>
            </a:solidFill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66A6E20-18AE-0991-3C1A-6EB4316E606E}"/>
              </a:ext>
            </a:extLst>
          </p:cNvPr>
          <p:cNvSpPr txBox="1"/>
          <p:nvPr/>
        </p:nvSpPr>
        <p:spPr>
          <a:xfrm>
            <a:off x="4297836" y="6024001"/>
            <a:ext cx="7281545" cy="30777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1400" b="1" dirty="0">
                <a:latin typeface="Franklin Gothic"/>
              </a:rPr>
              <a:t>[</a:t>
            </a:r>
            <a:r>
              <a:rPr lang="ko-KR" altLang="en-US" sz="1400" b="1" dirty="0">
                <a:latin typeface="Franklin Gothic"/>
              </a:rPr>
              <a:t>이동체 생성</a:t>
            </a:r>
            <a:r>
              <a:rPr lang="en-US" altLang="ko-KR" sz="1400" b="1" dirty="0">
                <a:latin typeface="Franklin Gothic"/>
              </a:rPr>
              <a:t>] </a:t>
            </a:r>
            <a:r>
              <a:rPr lang="ko-KR" altLang="en-US" sz="1400" dirty="0">
                <a:latin typeface="Franklin Gothic"/>
              </a:rPr>
              <a:t>이동체</a:t>
            </a:r>
            <a:r>
              <a:rPr lang="en-US" altLang="ko-KR" sz="1400" dirty="0">
                <a:latin typeface="Franklin Gothic"/>
              </a:rPr>
              <a:t>/</a:t>
            </a:r>
            <a:r>
              <a:rPr lang="ko-KR" altLang="en-US" sz="1400" dirty="0">
                <a:latin typeface="Franklin Gothic"/>
              </a:rPr>
              <a:t>목적지</a:t>
            </a:r>
            <a:r>
              <a:rPr lang="en-US" altLang="ko-KR" sz="1400" dirty="0">
                <a:latin typeface="Franklin Gothic"/>
              </a:rPr>
              <a:t>ID(</a:t>
            </a:r>
            <a:r>
              <a:rPr lang="ko-KR" altLang="en-US" sz="1400" dirty="0">
                <a:latin typeface="Franklin Gothic"/>
              </a:rPr>
              <a:t>흰색</a:t>
            </a:r>
            <a:r>
              <a:rPr lang="en-US" altLang="ko-KR" sz="1400" dirty="0">
                <a:latin typeface="Franklin Gothic"/>
              </a:rPr>
              <a:t>), </a:t>
            </a:r>
            <a:r>
              <a:rPr lang="ko-KR" altLang="en-US" sz="1400" dirty="0">
                <a:latin typeface="Franklin Gothic"/>
              </a:rPr>
              <a:t>현재 위치</a:t>
            </a:r>
            <a:r>
              <a:rPr lang="en-US" altLang="ko-KR" sz="1400" dirty="0">
                <a:latin typeface="Franklin Gothic"/>
              </a:rPr>
              <a:t>(</a:t>
            </a:r>
            <a:r>
              <a:rPr lang="ko-KR" altLang="en-US" sz="1400" dirty="0">
                <a:latin typeface="Franklin Gothic"/>
              </a:rPr>
              <a:t>흰색</a:t>
            </a:r>
            <a:r>
              <a:rPr lang="en-US" altLang="ko-KR" sz="1400" dirty="0">
                <a:latin typeface="Franklin Gothic"/>
              </a:rPr>
              <a:t>), </a:t>
            </a:r>
            <a:r>
              <a:rPr lang="ko-KR" altLang="en-US" sz="1400" dirty="0">
                <a:solidFill>
                  <a:srgbClr val="FF0000"/>
                </a:solidFill>
                <a:latin typeface="Franklin Gothic"/>
              </a:rPr>
              <a:t>목표위치</a:t>
            </a:r>
            <a:r>
              <a:rPr lang="en-US" altLang="ko-KR" sz="1400" dirty="0">
                <a:solidFill>
                  <a:srgbClr val="FF0000"/>
                </a:solidFill>
                <a:latin typeface="Franklin Gothic"/>
              </a:rPr>
              <a:t>(</a:t>
            </a:r>
            <a:r>
              <a:rPr lang="ko-KR" altLang="en-US" sz="1400" dirty="0">
                <a:solidFill>
                  <a:srgbClr val="FF0000"/>
                </a:solidFill>
                <a:latin typeface="Franklin Gothic"/>
              </a:rPr>
              <a:t>빨강</a:t>
            </a:r>
            <a:r>
              <a:rPr lang="en-US" altLang="ko-KR" sz="1400" dirty="0">
                <a:solidFill>
                  <a:srgbClr val="FF0000"/>
                </a:solidFill>
                <a:latin typeface="Franklin Gothic"/>
              </a:rPr>
              <a:t>)</a:t>
            </a:r>
            <a:r>
              <a:rPr lang="en-US" altLang="ko-KR" sz="1400" dirty="0">
                <a:latin typeface="Franklin Gothic"/>
              </a:rPr>
              <a:t>, </a:t>
            </a:r>
            <a:r>
              <a:rPr lang="ko-KR" altLang="en-US" sz="1400" dirty="0">
                <a:solidFill>
                  <a:srgbClr val="00B050"/>
                </a:solidFill>
                <a:latin typeface="Franklin Gothic"/>
              </a:rPr>
              <a:t>생성 시간</a:t>
            </a:r>
            <a:r>
              <a:rPr lang="en-US" altLang="ko-KR" sz="1400" dirty="0">
                <a:solidFill>
                  <a:srgbClr val="00B050"/>
                </a:solidFill>
                <a:latin typeface="Franklin Gothic"/>
              </a:rPr>
              <a:t>(</a:t>
            </a:r>
            <a:r>
              <a:rPr lang="ko-KR" altLang="en-US" sz="1400" dirty="0">
                <a:solidFill>
                  <a:srgbClr val="00B050"/>
                </a:solidFill>
                <a:latin typeface="Franklin Gothic"/>
              </a:rPr>
              <a:t>초록</a:t>
            </a:r>
            <a:r>
              <a:rPr lang="en-US" altLang="ko-KR" sz="1400" dirty="0">
                <a:solidFill>
                  <a:srgbClr val="00B050"/>
                </a:solidFill>
                <a:latin typeface="Franklin Gothic"/>
              </a:rPr>
              <a:t>)</a:t>
            </a:r>
            <a:r>
              <a:rPr lang="ko-KR" altLang="en-US" sz="1400" dirty="0">
                <a:solidFill>
                  <a:srgbClr val="00B050"/>
                </a:solidFill>
                <a:latin typeface="Franklin Gothic"/>
              </a:rPr>
              <a:t> </a:t>
            </a:r>
            <a:r>
              <a:rPr lang="ko-KR" altLang="en-US" sz="1400" dirty="0">
                <a:latin typeface="Franklin Gothic"/>
              </a:rPr>
              <a:t>출력</a:t>
            </a: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FDE8690F-F58C-5A3A-C474-E12BA1D63A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12799" y="1890970"/>
            <a:ext cx="3313731" cy="1316174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accent1">
                <a:shade val="15000"/>
              </a:schemeClr>
            </a:solidFill>
          </a:ln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8A6F6012-F6B8-D582-FCE1-86FD3260F388}"/>
              </a:ext>
            </a:extLst>
          </p:cNvPr>
          <p:cNvSpPr txBox="1"/>
          <p:nvPr/>
        </p:nvSpPr>
        <p:spPr>
          <a:xfrm>
            <a:off x="707448" y="6037574"/>
            <a:ext cx="3324396" cy="30777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1400" b="1" dirty="0">
                <a:latin typeface="Franklin Gothic"/>
              </a:rPr>
              <a:t>[Client </a:t>
            </a:r>
            <a:r>
              <a:rPr lang="ko-KR" altLang="en-US" sz="1400" b="1" dirty="0">
                <a:latin typeface="Franklin Gothic"/>
              </a:rPr>
              <a:t>접속 성공</a:t>
            </a:r>
            <a:r>
              <a:rPr lang="en-US" altLang="ko-KR" sz="1400" b="1" dirty="0">
                <a:latin typeface="Franklin Gothic"/>
              </a:rPr>
              <a:t>] </a:t>
            </a:r>
            <a:r>
              <a:rPr lang="ko-KR" altLang="en-US" sz="1400" dirty="0">
                <a:latin typeface="Franklin Gothic"/>
              </a:rPr>
              <a:t>접속 확인 텍스트 출력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F7FAFF7-E4AB-81BB-94D7-66CD340D6977}"/>
              </a:ext>
            </a:extLst>
          </p:cNvPr>
          <p:cNvSpPr txBox="1"/>
          <p:nvPr/>
        </p:nvSpPr>
        <p:spPr>
          <a:xfrm>
            <a:off x="705565" y="1489069"/>
            <a:ext cx="691505" cy="30777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1400" b="1" dirty="0">
                <a:latin typeface="Franklin Gothic"/>
                <a:ea typeface="맑은 고딕"/>
              </a:rPr>
              <a:t>Server</a:t>
            </a:r>
            <a:endParaRPr lang="ko-KR" altLang="en-US" sz="1400" b="1" dirty="0">
              <a:latin typeface="Franklin Gothic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FF72E7E-84F8-704A-1CAB-C35805E64374}"/>
              </a:ext>
            </a:extLst>
          </p:cNvPr>
          <p:cNvSpPr txBox="1"/>
          <p:nvPr/>
        </p:nvSpPr>
        <p:spPr>
          <a:xfrm>
            <a:off x="4196739" y="1501815"/>
            <a:ext cx="691505" cy="30777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1400" b="1" dirty="0">
                <a:latin typeface="Franklin Gothic"/>
                <a:ea typeface="맑은 고딕"/>
              </a:rPr>
              <a:t>Client</a:t>
            </a:r>
            <a:endParaRPr lang="ko-KR" altLang="en-US" sz="1400" b="1" dirty="0">
              <a:latin typeface="Franklin Gothic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75BA9738-AAEA-DCF7-E0AD-93D5AB294E70}"/>
              </a:ext>
            </a:extLst>
          </p:cNvPr>
          <p:cNvSpPr/>
          <p:nvPr/>
        </p:nvSpPr>
        <p:spPr>
          <a:xfrm>
            <a:off x="1163648" y="3206237"/>
            <a:ext cx="597529" cy="227244"/>
          </a:xfrm>
          <a:prstGeom prst="rect">
            <a:avLst/>
          </a:prstGeom>
          <a:noFill/>
          <a:ln w="28575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10F4D86-3B97-A045-CEBF-412A301E12FD}"/>
              </a:ext>
            </a:extLst>
          </p:cNvPr>
          <p:cNvSpPr/>
          <p:nvPr/>
        </p:nvSpPr>
        <p:spPr>
          <a:xfrm>
            <a:off x="1144324" y="5714119"/>
            <a:ext cx="793118" cy="227244"/>
          </a:xfrm>
          <a:prstGeom prst="rect">
            <a:avLst/>
          </a:prstGeom>
          <a:noFill/>
          <a:ln w="28575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E654744A-B938-4FD4-9AE1-3455273C1A59}"/>
              </a:ext>
            </a:extLst>
          </p:cNvPr>
          <p:cNvSpPr/>
          <p:nvPr/>
        </p:nvSpPr>
        <p:spPr>
          <a:xfrm>
            <a:off x="5035805" y="3061786"/>
            <a:ext cx="2759160" cy="227244"/>
          </a:xfrm>
          <a:prstGeom prst="rect">
            <a:avLst/>
          </a:prstGeom>
          <a:noFill/>
          <a:ln w="28575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26B69AD2-F967-8B07-2B9D-87AEFDE11EA9}"/>
              </a:ext>
            </a:extLst>
          </p:cNvPr>
          <p:cNvSpPr/>
          <p:nvPr/>
        </p:nvSpPr>
        <p:spPr>
          <a:xfrm>
            <a:off x="8948466" y="2697933"/>
            <a:ext cx="2269146" cy="304866"/>
          </a:xfrm>
          <a:prstGeom prst="rect">
            <a:avLst/>
          </a:prstGeom>
          <a:noFill/>
          <a:ln w="28575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D5C61C73-AF4A-D7C4-05CA-B29802A8D482}"/>
              </a:ext>
            </a:extLst>
          </p:cNvPr>
          <p:cNvSpPr/>
          <p:nvPr/>
        </p:nvSpPr>
        <p:spPr>
          <a:xfrm>
            <a:off x="4871906" y="4756620"/>
            <a:ext cx="1854819" cy="1011812"/>
          </a:xfrm>
          <a:prstGeom prst="rect">
            <a:avLst/>
          </a:prstGeom>
          <a:noFill/>
          <a:ln w="28575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962C596-0226-C43E-8E3F-20EE19D9A2AF}"/>
              </a:ext>
            </a:extLst>
          </p:cNvPr>
          <p:cNvSpPr/>
          <p:nvPr/>
        </p:nvSpPr>
        <p:spPr>
          <a:xfrm>
            <a:off x="5710290" y="4109485"/>
            <a:ext cx="1659232" cy="362927"/>
          </a:xfrm>
          <a:prstGeom prst="rect">
            <a:avLst/>
          </a:prstGeom>
          <a:noFill/>
          <a:ln w="28575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1C4D1629-89CF-F249-4B5A-31CD73603B62}"/>
              </a:ext>
            </a:extLst>
          </p:cNvPr>
          <p:cNvSpPr/>
          <p:nvPr/>
        </p:nvSpPr>
        <p:spPr>
          <a:xfrm>
            <a:off x="8534114" y="4336609"/>
            <a:ext cx="926758" cy="701857"/>
          </a:xfrm>
          <a:prstGeom prst="rect">
            <a:avLst/>
          </a:prstGeom>
          <a:noFill/>
          <a:ln w="28575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44348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4F4B44-FDB8-F72F-2D80-D912389E3D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7722507D-BEE7-D7D5-8682-6987C754C6E0}"/>
              </a:ext>
            </a:extLst>
          </p:cNvPr>
          <p:cNvSpPr txBox="1">
            <a:spLocks/>
          </p:cNvSpPr>
          <p:nvPr/>
        </p:nvSpPr>
        <p:spPr>
          <a:xfrm>
            <a:off x="319817" y="310952"/>
            <a:ext cx="10571501" cy="78344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400" b="1" dirty="0">
                <a:latin typeface="Franklin Gothic"/>
                <a:ea typeface="맑은 고딕"/>
              </a:rPr>
              <a:t>02 </a:t>
            </a:r>
            <a:r>
              <a:rPr lang="ko-KR" altLang="en-US" sz="3600" b="1" dirty="0">
                <a:latin typeface="Franklin Gothic"/>
                <a:ea typeface="맑은 고딕"/>
              </a:rPr>
              <a:t>실행 결과물</a:t>
            </a:r>
            <a:r>
              <a:rPr lang="en-US" altLang="ko-KR" sz="3600" b="1" dirty="0">
                <a:latin typeface="Franklin Gothic"/>
                <a:ea typeface="맑은 고딕"/>
              </a:rPr>
              <a:t>(2)</a:t>
            </a:r>
            <a:endParaRPr lang="en-US" altLang="ko-KR" sz="4400" b="1" dirty="0">
              <a:solidFill>
                <a:schemeClr val="bg1">
                  <a:lumMod val="50000"/>
                </a:schemeClr>
              </a:solidFill>
              <a:latin typeface="Franklin Gothic"/>
              <a:ea typeface="맑은 고딕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6B71D5B0-60F7-AE61-C2DA-A1A49EF649D7}"/>
              </a:ext>
            </a:extLst>
          </p:cNvPr>
          <p:cNvCxnSpPr>
            <a:cxnSpLocks/>
          </p:cNvCxnSpPr>
          <p:nvPr/>
        </p:nvCxnSpPr>
        <p:spPr>
          <a:xfrm>
            <a:off x="441454" y="1089568"/>
            <a:ext cx="11236403" cy="0"/>
          </a:xfrm>
          <a:prstGeom prst="line">
            <a:avLst/>
          </a:prstGeom>
          <a:ln w="2857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C893346B-4A4E-AC1B-DB37-BB93D220C116}"/>
              </a:ext>
            </a:extLst>
          </p:cNvPr>
          <p:cNvSpPr/>
          <p:nvPr/>
        </p:nvSpPr>
        <p:spPr>
          <a:xfrm>
            <a:off x="974388" y="1357647"/>
            <a:ext cx="10243225" cy="4786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726EBA3-3CFB-B74F-7EE2-35515F52E77A}"/>
              </a:ext>
            </a:extLst>
          </p:cNvPr>
          <p:cNvSpPr/>
          <p:nvPr/>
        </p:nvSpPr>
        <p:spPr>
          <a:xfrm>
            <a:off x="974388" y="1357647"/>
            <a:ext cx="10243225" cy="4786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EFA67C1-E6E1-5C50-D043-502AA27E5459}"/>
              </a:ext>
            </a:extLst>
          </p:cNvPr>
          <p:cNvSpPr/>
          <p:nvPr/>
        </p:nvSpPr>
        <p:spPr>
          <a:xfrm>
            <a:off x="441454" y="1167897"/>
            <a:ext cx="11236402" cy="53791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>
                <a:shade val="1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57DC704-281A-A1E3-A9F0-973EE7C543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9321" y="1215284"/>
            <a:ext cx="3822405" cy="2459196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accent1">
                <a:shade val="15000"/>
              </a:schemeClr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9634CE6-084C-1D72-88F8-265E87EA2A3B}"/>
              </a:ext>
            </a:extLst>
          </p:cNvPr>
          <p:cNvSpPr txBox="1"/>
          <p:nvPr/>
        </p:nvSpPr>
        <p:spPr>
          <a:xfrm>
            <a:off x="6277024" y="3742426"/>
            <a:ext cx="4749932" cy="30777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1400" b="1" dirty="0">
                <a:latin typeface="Franklin Gothic"/>
              </a:rPr>
              <a:t>[</a:t>
            </a:r>
            <a:r>
              <a:rPr lang="ko-KR" altLang="en-US" sz="1400" b="1" dirty="0">
                <a:latin typeface="Franklin Gothic"/>
              </a:rPr>
              <a:t>이동체</a:t>
            </a:r>
            <a:r>
              <a:rPr lang="en-US" altLang="ko-KR" sz="1400" b="1" dirty="0">
                <a:latin typeface="Franklin Gothic"/>
              </a:rPr>
              <a:t>, </a:t>
            </a:r>
            <a:r>
              <a:rPr lang="ko-KR" altLang="en-US" sz="1400" b="1" dirty="0">
                <a:latin typeface="Franklin Gothic"/>
              </a:rPr>
              <a:t>목적지 삭제</a:t>
            </a:r>
            <a:r>
              <a:rPr lang="en-US" altLang="ko-KR" sz="1400" b="1" dirty="0">
                <a:latin typeface="Franklin Gothic"/>
              </a:rPr>
              <a:t>] </a:t>
            </a:r>
            <a:r>
              <a:rPr lang="ko-KR" altLang="en-US" sz="1400" dirty="0">
                <a:latin typeface="Franklin Gothic"/>
              </a:rPr>
              <a:t>결과 시간 기록 후 </a:t>
            </a:r>
            <a:r>
              <a:rPr lang="en-US" altLang="ko-KR" sz="1400" dirty="0">
                <a:latin typeface="Franklin Gothic"/>
              </a:rPr>
              <a:t>2</a:t>
            </a:r>
            <a:r>
              <a:rPr lang="ko-KR" altLang="en-US" sz="1400" dirty="0">
                <a:latin typeface="Franklin Gothic"/>
              </a:rPr>
              <a:t>초 뒤 릴리즈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1122D0C-BEA0-51FA-0B89-66D229F6AA25}"/>
              </a:ext>
            </a:extLst>
          </p:cNvPr>
          <p:cNvSpPr txBox="1"/>
          <p:nvPr/>
        </p:nvSpPr>
        <p:spPr>
          <a:xfrm>
            <a:off x="1331612" y="4090415"/>
            <a:ext cx="3822405" cy="30777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1400" b="1" dirty="0">
                <a:latin typeface="Franklin Gothic"/>
              </a:rPr>
              <a:t>[</a:t>
            </a:r>
            <a:r>
              <a:rPr lang="ko-KR" altLang="en-US" sz="1400" b="1" dirty="0">
                <a:latin typeface="Franklin Gothic"/>
              </a:rPr>
              <a:t>생성 시간</a:t>
            </a:r>
            <a:r>
              <a:rPr lang="en-US" altLang="ko-KR" sz="1400" b="1" dirty="0">
                <a:latin typeface="Franklin Gothic"/>
              </a:rPr>
              <a:t>] </a:t>
            </a:r>
            <a:r>
              <a:rPr lang="ko-KR" altLang="en-US" sz="1400" dirty="0">
                <a:latin typeface="Franklin Gothic"/>
              </a:rPr>
              <a:t>피보나치 수열</a:t>
            </a:r>
            <a:r>
              <a:rPr lang="en-US" altLang="ko-KR" sz="1400" dirty="0">
                <a:latin typeface="Franklin Gothic"/>
              </a:rPr>
              <a:t>(</a:t>
            </a:r>
            <a:r>
              <a:rPr lang="ko-KR" altLang="en-US" sz="1400" dirty="0">
                <a:latin typeface="Franklin Gothic"/>
              </a:rPr>
              <a:t>초</a:t>
            </a:r>
            <a:r>
              <a:rPr lang="en-US" altLang="ko-KR" sz="1400" dirty="0">
                <a:latin typeface="Franklin Gothic"/>
              </a:rPr>
              <a:t>)</a:t>
            </a:r>
            <a:r>
              <a:rPr lang="ko-KR" altLang="en-US" sz="1400" dirty="0">
                <a:latin typeface="Franklin Gothic"/>
              </a:rPr>
              <a:t> 간격으로 생성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032954C-4FA2-AAEB-606B-CA2EC9BC8DF6}"/>
              </a:ext>
            </a:extLst>
          </p:cNvPr>
          <p:cNvSpPr txBox="1"/>
          <p:nvPr/>
        </p:nvSpPr>
        <p:spPr>
          <a:xfrm>
            <a:off x="3788126" y="6236780"/>
            <a:ext cx="4615747" cy="30777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1400" b="1" dirty="0" err="1">
                <a:latin typeface="Franklin Gothic"/>
              </a:rPr>
              <a:t>비헤이비어</a:t>
            </a:r>
            <a:r>
              <a:rPr lang="ko-KR" altLang="en-US" sz="1400" b="1" dirty="0">
                <a:latin typeface="Franklin Gothic"/>
              </a:rPr>
              <a:t> 트리로 </a:t>
            </a:r>
            <a:r>
              <a:rPr lang="en-US" altLang="ko-KR" sz="1400" b="1" dirty="0">
                <a:latin typeface="Franklin Gothic"/>
              </a:rPr>
              <a:t>FSM </a:t>
            </a:r>
            <a:r>
              <a:rPr lang="ko-KR" altLang="en-US" sz="1400" b="1" dirty="0">
                <a:latin typeface="Franklin Gothic"/>
              </a:rPr>
              <a:t>구조를 만들어 이동체 자동 제어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ECC042E9-A2CB-E6E4-FF06-5DE3E1BCB7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0027" y="1259384"/>
            <a:ext cx="4225573" cy="2776805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accent1">
                <a:shade val="15000"/>
              </a:schemeClr>
            </a:solidFill>
          </a:ln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466234DA-89BC-1BA2-B77D-28F90E172A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2831" y="4483873"/>
            <a:ext cx="3233954" cy="1727729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accent1">
                <a:shade val="15000"/>
              </a:schemeClr>
            </a:solidFill>
          </a:ln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E7D5340F-AD77-62B3-A264-B25E317FC6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5950" y="4292418"/>
            <a:ext cx="4396966" cy="1919184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accent1">
                <a:shade val="15000"/>
              </a:schemeClr>
            </a:solidFill>
          </a:ln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08E62548-8827-72F0-9964-712294CE7813}"/>
              </a:ext>
            </a:extLst>
          </p:cNvPr>
          <p:cNvSpPr/>
          <p:nvPr/>
        </p:nvSpPr>
        <p:spPr>
          <a:xfrm>
            <a:off x="3524337" y="1594013"/>
            <a:ext cx="945809" cy="227244"/>
          </a:xfrm>
          <a:prstGeom prst="rect">
            <a:avLst/>
          </a:prstGeom>
          <a:noFill/>
          <a:ln w="28575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4784381-7B54-AC93-D725-5E2154BE5C5C}"/>
              </a:ext>
            </a:extLst>
          </p:cNvPr>
          <p:cNvSpPr/>
          <p:nvPr/>
        </p:nvSpPr>
        <p:spPr>
          <a:xfrm>
            <a:off x="3169743" y="2124054"/>
            <a:ext cx="945809" cy="227244"/>
          </a:xfrm>
          <a:prstGeom prst="rect">
            <a:avLst/>
          </a:prstGeom>
          <a:noFill/>
          <a:ln w="28575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F788901-3024-B2E0-7867-186FF52197E9}"/>
              </a:ext>
            </a:extLst>
          </p:cNvPr>
          <p:cNvSpPr/>
          <p:nvPr/>
        </p:nvSpPr>
        <p:spPr>
          <a:xfrm>
            <a:off x="2923791" y="2718280"/>
            <a:ext cx="945809" cy="227244"/>
          </a:xfrm>
          <a:prstGeom prst="rect">
            <a:avLst/>
          </a:prstGeom>
          <a:noFill/>
          <a:ln w="28575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B672E78-80F5-D9E3-0CBE-50C4E9B71573}"/>
              </a:ext>
            </a:extLst>
          </p:cNvPr>
          <p:cNvSpPr/>
          <p:nvPr/>
        </p:nvSpPr>
        <p:spPr>
          <a:xfrm>
            <a:off x="2392831" y="3254319"/>
            <a:ext cx="945809" cy="227244"/>
          </a:xfrm>
          <a:prstGeom prst="rect">
            <a:avLst/>
          </a:prstGeom>
          <a:noFill/>
          <a:ln w="28575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CB37B23-1AA2-351B-D3C2-75E8A91FE1B0}"/>
              </a:ext>
            </a:extLst>
          </p:cNvPr>
          <p:cNvSpPr/>
          <p:nvPr/>
        </p:nvSpPr>
        <p:spPr>
          <a:xfrm>
            <a:off x="1552191" y="3696912"/>
            <a:ext cx="945809" cy="227244"/>
          </a:xfrm>
          <a:prstGeom prst="rect">
            <a:avLst/>
          </a:prstGeom>
          <a:noFill/>
          <a:ln w="28575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57F36DFC-2B39-8735-1EEF-E153575352EA}"/>
              </a:ext>
            </a:extLst>
          </p:cNvPr>
          <p:cNvSpPr/>
          <p:nvPr/>
        </p:nvSpPr>
        <p:spPr>
          <a:xfrm>
            <a:off x="9066496" y="2052794"/>
            <a:ext cx="945809" cy="209201"/>
          </a:xfrm>
          <a:prstGeom prst="rect">
            <a:avLst/>
          </a:prstGeom>
          <a:noFill/>
          <a:ln w="28575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23453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35D668-A5D2-FCD8-CC66-FCBA0AE7B4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75962205-5A68-EA17-2818-75B4D315781F}"/>
              </a:ext>
            </a:extLst>
          </p:cNvPr>
          <p:cNvSpPr txBox="1">
            <a:spLocks/>
          </p:cNvSpPr>
          <p:nvPr/>
        </p:nvSpPr>
        <p:spPr>
          <a:xfrm>
            <a:off x="319817" y="310952"/>
            <a:ext cx="10571501" cy="78344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400" b="1" dirty="0">
                <a:latin typeface="Franklin Gothic"/>
                <a:ea typeface="맑은 고딕"/>
              </a:rPr>
              <a:t>03 </a:t>
            </a:r>
            <a:r>
              <a:rPr lang="ko-KR" altLang="en-US" sz="3600" b="1" dirty="0">
                <a:latin typeface="Franklin Gothic"/>
                <a:ea typeface="맑은 고딕"/>
              </a:rPr>
              <a:t>구현 아키텍처</a:t>
            </a:r>
            <a:endParaRPr lang="en-US" altLang="ko-KR" sz="4400" b="1" dirty="0">
              <a:solidFill>
                <a:schemeClr val="bg1">
                  <a:lumMod val="50000"/>
                </a:schemeClr>
              </a:solidFill>
              <a:latin typeface="Franklin Gothic"/>
              <a:ea typeface="맑은 고딕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37DA2B1F-D975-0121-234F-20FD69953ABD}"/>
              </a:ext>
            </a:extLst>
          </p:cNvPr>
          <p:cNvCxnSpPr>
            <a:cxnSpLocks/>
          </p:cNvCxnSpPr>
          <p:nvPr/>
        </p:nvCxnSpPr>
        <p:spPr>
          <a:xfrm>
            <a:off x="441454" y="1089568"/>
            <a:ext cx="11236403" cy="0"/>
          </a:xfrm>
          <a:prstGeom prst="line">
            <a:avLst/>
          </a:prstGeom>
          <a:ln w="2857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E5B498D-93EE-6245-46F2-387C9B8DBB67}"/>
              </a:ext>
            </a:extLst>
          </p:cNvPr>
          <p:cNvSpPr/>
          <p:nvPr/>
        </p:nvSpPr>
        <p:spPr>
          <a:xfrm>
            <a:off x="974388" y="1357647"/>
            <a:ext cx="10243225" cy="4786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0A77BBD-7A90-8B6C-9ABD-34C0EC12B327}"/>
              </a:ext>
            </a:extLst>
          </p:cNvPr>
          <p:cNvSpPr/>
          <p:nvPr/>
        </p:nvSpPr>
        <p:spPr>
          <a:xfrm>
            <a:off x="974388" y="1357647"/>
            <a:ext cx="10243225" cy="4786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DD1F550-5FE6-0A82-7D54-F7B43BE4D56A}"/>
              </a:ext>
            </a:extLst>
          </p:cNvPr>
          <p:cNvSpPr/>
          <p:nvPr/>
        </p:nvSpPr>
        <p:spPr>
          <a:xfrm>
            <a:off x="441455" y="1425592"/>
            <a:ext cx="11236402" cy="498131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>
                <a:shade val="1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C45815-EAE6-7935-1BB6-5ACAF8695877}"/>
              </a:ext>
            </a:extLst>
          </p:cNvPr>
          <p:cNvSpPr txBox="1"/>
          <p:nvPr/>
        </p:nvSpPr>
        <p:spPr>
          <a:xfrm>
            <a:off x="1893720" y="3365461"/>
            <a:ext cx="3348236" cy="30777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400" b="1" dirty="0">
                <a:latin typeface="Franklin Gothic"/>
              </a:rPr>
              <a:t>서버를 시작하면 </a:t>
            </a:r>
            <a:r>
              <a:rPr lang="en-US" altLang="ko-KR" sz="1400" b="1" dirty="0">
                <a:latin typeface="Franklin Gothic"/>
              </a:rPr>
              <a:t>Listen </a:t>
            </a:r>
            <a:r>
              <a:rPr lang="ko-KR" altLang="en-US" sz="1400" b="1" dirty="0">
                <a:latin typeface="Franklin Gothic"/>
              </a:rPr>
              <a:t>상태로 대기한다</a:t>
            </a:r>
            <a:r>
              <a:rPr lang="en-US" altLang="ko-KR" sz="1400" b="1" dirty="0">
                <a:latin typeface="Franklin Gothic"/>
              </a:rPr>
              <a:t>.</a:t>
            </a:r>
            <a:endParaRPr lang="ko-KR" altLang="en-US" sz="1400" b="1" dirty="0">
              <a:latin typeface="Franklin Gothic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F16B3C4-CF7C-3975-A504-60D591F1B105}"/>
              </a:ext>
            </a:extLst>
          </p:cNvPr>
          <p:cNvSpPr txBox="1"/>
          <p:nvPr/>
        </p:nvSpPr>
        <p:spPr>
          <a:xfrm>
            <a:off x="6247153" y="3365460"/>
            <a:ext cx="3348236" cy="738664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400" b="1" dirty="0">
                <a:latin typeface="Franklin Gothic"/>
              </a:rPr>
              <a:t>클라이언트에서 서버로 접속 시 클라이언트는 서버의 </a:t>
            </a:r>
            <a:r>
              <a:rPr lang="en-US" altLang="ko-KR" sz="1400" b="1" dirty="0">
                <a:latin typeface="Franklin Gothic"/>
              </a:rPr>
              <a:t>IP </a:t>
            </a:r>
            <a:r>
              <a:rPr lang="ko-KR" altLang="en-US" sz="1400" b="1" dirty="0">
                <a:latin typeface="Franklin Gothic"/>
              </a:rPr>
              <a:t>포트를 출력</a:t>
            </a:r>
            <a:r>
              <a:rPr lang="en-US" altLang="ko-KR" sz="1400" b="1" dirty="0">
                <a:latin typeface="Franklin Gothic"/>
              </a:rPr>
              <a:t>, </a:t>
            </a:r>
            <a:r>
              <a:rPr lang="ko-KR" altLang="en-US" sz="1400" b="1" dirty="0">
                <a:latin typeface="Franklin Gothic"/>
              </a:rPr>
              <a:t>서버에서는 </a:t>
            </a:r>
          </a:p>
        </p:txBody>
      </p:sp>
    </p:spTree>
    <p:extLst>
      <p:ext uri="{BB962C8B-B14F-4D97-AF65-F5344CB8AC3E}">
        <p14:creationId xmlns:p14="http://schemas.microsoft.com/office/powerpoint/2010/main" val="31192717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</TotalTime>
  <Words>359</Words>
  <Application>Microsoft Office PowerPoint</Application>
  <PresentationFormat>와이드스크린</PresentationFormat>
  <Paragraphs>43</Paragraphs>
  <Slides>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3" baseType="lpstr">
      <vt:lpstr>Franklin Gothic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경윤 김</dc:creator>
  <cp:lastModifiedBy>경윤 김</cp:lastModifiedBy>
  <cp:revision>167</cp:revision>
  <dcterms:created xsi:type="dcterms:W3CDTF">2024-11-25T11:27:18Z</dcterms:created>
  <dcterms:modified xsi:type="dcterms:W3CDTF">2024-11-25T12:41:29Z</dcterms:modified>
</cp:coreProperties>
</file>